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1" r:id="rId2"/>
  </p:sldMasterIdLst>
  <p:notesMasterIdLst>
    <p:notesMasterId r:id="rId5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95" r:id="rId19"/>
    <p:sldId id="305"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6" r:id="rId41"/>
    <p:sldId id="297" r:id="rId42"/>
    <p:sldId id="298" r:id="rId43"/>
    <p:sldId id="299" r:id="rId44"/>
    <p:sldId id="300" r:id="rId45"/>
    <p:sldId id="301" r:id="rId46"/>
    <p:sldId id="302" r:id="rId47"/>
    <p:sldId id="303" r:id="rId48"/>
    <p:sldId id="304" r:id="rId49"/>
    <p:sldId id="294" r:id="rId50"/>
  </p:sldIdLst>
  <p:sldSz cx="12192000" cy="6858000"/>
  <p:notesSz cx="6858000" cy="9144000"/>
  <p:embeddedFontLst>
    <p:embeddedFont>
      <p:font typeface="Open Sans" panose="020B0606030504020204" pitchFamily="34" charset="0"/>
      <p:regular r:id="rId52"/>
      <p:bold r:id="rId53"/>
      <p:italic r:id="rId54"/>
      <p:boldItalic r:id="rId55"/>
    </p:embeddedFont>
    <p:embeddedFont>
      <p:font typeface="Tahoma" panose="020B0604030504040204" pitchFamily="34" charset="0"/>
      <p:regular r:id="rId56"/>
      <p:bold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ie01u0jGBvwgyG6QkcKtdRMKqw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EB2023-B599-49DF-BC63-07FA1FCBE900}" v="2" dt="2025-06-02T12:32:30.4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4.fntdata"/><Relationship Id="rId63"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3.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2.fntdata"/><Relationship Id="rId58"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6.fntdata"/><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1.fntdata"/><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5.fntdata"/><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36" name="Google Shape;236;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8" name="Google Shape;398;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6" name="Google Shape;406;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0" name="Google Shape;420;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7" name="Google Shape;427;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a:extLst>
            <a:ext uri="{FF2B5EF4-FFF2-40B4-BE49-F238E27FC236}">
              <a16:creationId xmlns:a16="http://schemas.microsoft.com/office/drawing/2014/main" id="{39216A00-5745-A6DB-F1CE-7A06C04E6F32}"/>
            </a:ext>
          </a:extLst>
        </p:cNvPr>
        <p:cNvGrpSpPr/>
        <p:nvPr/>
      </p:nvGrpSpPr>
      <p:grpSpPr>
        <a:xfrm>
          <a:off x="0" y="0"/>
          <a:ext cx="0" cy="0"/>
          <a:chOff x="0" y="0"/>
          <a:chExt cx="0" cy="0"/>
        </a:xfrm>
      </p:grpSpPr>
      <p:sp>
        <p:nvSpPr>
          <p:cNvPr id="426" name="Google Shape;426;p72:notes">
            <a:extLst>
              <a:ext uri="{FF2B5EF4-FFF2-40B4-BE49-F238E27FC236}">
                <a16:creationId xmlns:a16="http://schemas.microsoft.com/office/drawing/2014/main" id="{34A4F6E7-2A91-824B-E41A-901975A5F4A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7" name="Google Shape;427;p72:notes">
            <a:extLst>
              <a:ext uri="{FF2B5EF4-FFF2-40B4-BE49-F238E27FC236}">
                <a16:creationId xmlns:a16="http://schemas.microsoft.com/office/drawing/2014/main" id="{BE40ABF9-5640-3F71-82EE-F7A62E721C7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88945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a:extLst>
            <a:ext uri="{FF2B5EF4-FFF2-40B4-BE49-F238E27FC236}">
              <a16:creationId xmlns:a16="http://schemas.microsoft.com/office/drawing/2014/main" id="{F8F5083D-95BE-7472-4FF0-05AC5353F6FA}"/>
            </a:ext>
          </a:extLst>
        </p:cNvPr>
        <p:cNvGrpSpPr/>
        <p:nvPr/>
      </p:nvGrpSpPr>
      <p:grpSpPr>
        <a:xfrm>
          <a:off x="0" y="0"/>
          <a:ext cx="0" cy="0"/>
          <a:chOff x="0" y="0"/>
          <a:chExt cx="0" cy="0"/>
        </a:xfrm>
      </p:grpSpPr>
      <p:sp>
        <p:nvSpPr>
          <p:cNvPr id="426" name="Google Shape;426;p72:notes">
            <a:extLst>
              <a:ext uri="{FF2B5EF4-FFF2-40B4-BE49-F238E27FC236}">
                <a16:creationId xmlns:a16="http://schemas.microsoft.com/office/drawing/2014/main" id="{8654F9EA-C13C-2EBE-F3E5-DDCB2C23141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7" name="Google Shape;427;p72:notes">
            <a:extLst>
              <a:ext uri="{FF2B5EF4-FFF2-40B4-BE49-F238E27FC236}">
                <a16:creationId xmlns:a16="http://schemas.microsoft.com/office/drawing/2014/main" id="{43467345-DB3E-3DCE-C6C5-AF792EEF100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4079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6" name="Google Shape;466;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4" name="Google Shape;474;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1" name="Google Shape;481;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9" name="Google Shape;489;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7" name="Google Shape;497;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0" name="Google Shape;520;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3" name="Google Shape;543;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0" name="Google Shape;550;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3" name="Google Shape;573;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0" name="Google Shape;580;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7" name="Google Shape;587;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5" name="Google Shape;595;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2" name="Google Shape;602;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9" name="Google Shape;609;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6" name="Google Shape;616;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3" name="Google Shape;623;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0" name="Google Shape;630;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7" name="Google Shape;637;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4" name="Google Shape;644;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1" name="Google Shape;651;p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a:extLst>
            <a:ext uri="{FF2B5EF4-FFF2-40B4-BE49-F238E27FC236}">
              <a16:creationId xmlns:a16="http://schemas.microsoft.com/office/drawing/2014/main" id="{8AFE56C5-E83D-A4D1-17CE-8258B22AC94C}"/>
            </a:ext>
          </a:extLst>
        </p:cNvPr>
        <p:cNvGrpSpPr/>
        <p:nvPr/>
      </p:nvGrpSpPr>
      <p:grpSpPr>
        <a:xfrm>
          <a:off x="0" y="0"/>
          <a:ext cx="0" cy="0"/>
          <a:chOff x="0" y="0"/>
          <a:chExt cx="0" cy="0"/>
        </a:xfrm>
      </p:grpSpPr>
      <p:sp>
        <p:nvSpPr>
          <p:cNvPr id="268" name="Google Shape;268;p59:notes">
            <a:extLst>
              <a:ext uri="{FF2B5EF4-FFF2-40B4-BE49-F238E27FC236}">
                <a16:creationId xmlns:a16="http://schemas.microsoft.com/office/drawing/2014/main" id="{3F0B59B9-F16A-C92D-9E2A-803A6262E03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59:notes">
            <a:extLst>
              <a:ext uri="{FF2B5EF4-FFF2-40B4-BE49-F238E27FC236}">
                <a16:creationId xmlns:a16="http://schemas.microsoft.com/office/drawing/2014/main" id="{72C3FE2A-8C17-C499-9650-7529878596E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55833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a:extLst>
            <a:ext uri="{FF2B5EF4-FFF2-40B4-BE49-F238E27FC236}">
              <a16:creationId xmlns:a16="http://schemas.microsoft.com/office/drawing/2014/main" id="{D8C339D4-3B25-8DB6-6D69-5AC43E1DA471}"/>
            </a:ext>
          </a:extLst>
        </p:cNvPr>
        <p:cNvGrpSpPr/>
        <p:nvPr/>
      </p:nvGrpSpPr>
      <p:grpSpPr>
        <a:xfrm>
          <a:off x="0" y="0"/>
          <a:ext cx="0" cy="0"/>
          <a:chOff x="0" y="0"/>
          <a:chExt cx="0" cy="0"/>
        </a:xfrm>
      </p:grpSpPr>
      <p:sp>
        <p:nvSpPr>
          <p:cNvPr id="650" name="Google Shape;650;p92:notes">
            <a:extLst>
              <a:ext uri="{FF2B5EF4-FFF2-40B4-BE49-F238E27FC236}">
                <a16:creationId xmlns:a16="http://schemas.microsoft.com/office/drawing/2014/main" id="{CA509FD3-AEF7-C719-50CF-3258C9C3E77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1" name="Google Shape;651;p92:notes">
            <a:extLst>
              <a:ext uri="{FF2B5EF4-FFF2-40B4-BE49-F238E27FC236}">
                <a16:creationId xmlns:a16="http://schemas.microsoft.com/office/drawing/2014/main" id="{0C569E3B-2B5F-BD74-0932-24C9168CC4A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33997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a:extLst>
            <a:ext uri="{FF2B5EF4-FFF2-40B4-BE49-F238E27FC236}">
              <a16:creationId xmlns:a16="http://schemas.microsoft.com/office/drawing/2014/main" id="{3CE94EC6-64CB-E81F-2A6F-516C3840293A}"/>
            </a:ext>
          </a:extLst>
        </p:cNvPr>
        <p:cNvGrpSpPr/>
        <p:nvPr/>
      </p:nvGrpSpPr>
      <p:grpSpPr>
        <a:xfrm>
          <a:off x="0" y="0"/>
          <a:ext cx="0" cy="0"/>
          <a:chOff x="0" y="0"/>
          <a:chExt cx="0" cy="0"/>
        </a:xfrm>
      </p:grpSpPr>
      <p:sp>
        <p:nvSpPr>
          <p:cNvPr id="650" name="Google Shape;650;p92:notes">
            <a:extLst>
              <a:ext uri="{FF2B5EF4-FFF2-40B4-BE49-F238E27FC236}">
                <a16:creationId xmlns:a16="http://schemas.microsoft.com/office/drawing/2014/main" id="{FD1375CF-A758-0AC8-D4C7-61A46593A95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1" name="Google Shape;651;p92:notes">
            <a:extLst>
              <a:ext uri="{FF2B5EF4-FFF2-40B4-BE49-F238E27FC236}">
                <a16:creationId xmlns:a16="http://schemas.microsoft.com/office/drawing/2014/main" id="{9FCC9214-A4D9-B888-DACF-09BB3F566B3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946860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a:extLst>
            <a:ext uri="{FF2B5EF4-FFF2-40B4-BE49-F238E27FC236}">
              <a16:creationId xmlns:a16="http://schemas.microsoft.com/office/drawing/2014/main" id="{BD0E5BB9-77A8-4E97-DCCA-E6262B1F215E}"/>
            </a:ext>
          </a:extLst>
        </p:cNvPr>
        <p:cNvGrpSpPr/>
        <p:nvPr/>
      </p:nvGrpSpPr>
      <p:grpSpPr>
        <a:xfrm>
          <a:off x="0" y="0"/>
          <a:ext cx="0" cy="0"/>
          <a:chOff x="0" y="0"/>
          <a:chExt cx="0" cy="0"/>
        </a:xfrm>
      </p:grpSpPr>
      <p:sp>
        <p:nvSpPr>
          <p:cNvPr id="650" name="Google Shape;650;p92:notes">
            <a:extLst>
              <a:ext uri="{FF2B5EF4-FFF2-40B4-BE49-F238E27FC236}">
                <a16:creationId xmlns:a16="http://schemas.microsoft.com/office/drawing/2014/main" id="{11B1F5B1-4598-A6EF-6F52-4CE5E268A06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1" name="Google Shape;651;p92:notes">
            <a:extLst>
              <a:ext uri="{FF2B5EF4-FFF2-40B4-BE49-F238E27FC236}">
                <a16:creationId xmlns:a16="http://schemas.microsoft.com/office/drawing/2014/main" id="{52A4FB2F-1930-38D5-62F0-50E5F816A55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215169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a:extLst>
            <a:ext uri="{FF2B5EF4-FFF2-40B4-BE49-F238E27FC236}">
              <a16:creationId xmlns:a16="http://schemas.microsoft.com/office/drawing/2014/main" id="{7688FDC2-58B1-E9B9-2C6B-0A4F24A6E3A8}"/>
            </a:ext>
          </a:extLst>
        </p:cNvPr>
        <p:cNvGrpSpPr/>
        <p:nvPr/>
      </p:nvGrpSpPr>
      <p:grpSpPr>
        <a:xfrm>
          <a:off x="0" y="0"/>
          <a:ext cx="0" cy="0"/>
          <a:chOff x="0" y="0"/>
          <a:chExt cx="0" cy="0"/>
        </a:xfrm>
      </p:grpSpPr>
      <p:sp>
        <p:nvSpPr>
          <p:cNvPr id="650" name="Google Shape;650;p92:notes">
            <a:extLst>
              <a:ext uri="{FF2B5EF4-FFF2-40B4-BE49-F238E27FC236}">
                <a16:creationId xmlns:a16="http://schemas.microsoft.com/office/drawing/2014/main" id="{4DFDE22C-2903-84E2-901D-9DA0C6FC73E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1" name="Google Shape;651;p92:notes">
            <a:extLst>
              <a:ext uri="{FF2B5EF4-FFF2-40B4-BE49-F238E27FC236}">
                <a16:creationId xmlns:a16="http://schemas.microsoft.com/office/drawing/2014/main" id="{F1F46C1A-A4E5-4A8F-AB85-EBC35F90D61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66908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a:extLst>
            <a:ext uri="{FF2B5EF4-FFF2-40B4-BE49-F238E27FC236}">
              <a16:creationId xmlns:a16="http://schemas.microsoft.com/office/drawing/2014/main" id="{43E0F726-88D3-1DE9-3634-DCDB397CF93D}"/>
            </a:ext>
          </a:extLst>
        </p:cNvPr>
        <p:cNvGrpSpPr/>
        <p:nvPr/>
      </p:nvGrpSpPr>
      <p:grpSpPr>
        <a:xfrm>
          <a:off x="0" y="0"/>
          <a:ext cx="0" cy="0"/>
          <a:chOff x="0" y="0"/>
          <a:chExt cx="0" cy="0"/>
        </a:xfrm>
      </p:grpSpPr>
      <p:sp>
        <p:nvSpPr>
          <p:cNvPr id="650" name="Google Shape;650;p92:notes">
            <a:extLst>
              <a:ext uri="{FF2B5EF4-FFF2-40B4-BE49-F238E27FC236}">
                <a16:creationId xmlns:a16="http://schemas.microsoft.com/office/drawing/2014/main" id="{943CDAEB-C9AF-35C9-7E43-02755138743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1" name="Google Shape;651;p92:notes">
            <a:extLst>
              <a:ext uri="{FF2B5EF4-FFF2-40B4-BE49-F238E27FC236}">
                <a16:creationId xmlns:a16="http://schemas.microsoft.com/office/drawing/2014/main" id="{65029EA2-4D13-3BC5-8FD9-5ED9FAAACDE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823946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a:extLst>
            <a:ext uri="{FF2B5EF4-FFF2-40B4-BE49-F238E27FC236}">
              <a16:creationId xmlns:a16="http://schemas.microsoft.com/office/drawing/2014/main" id="{0B3825EE-4E97-B04C-7C6B-91D24D134A5E}"/>
            </a:ext>
          </a:extLst>
        </p:cNvPr>
        <p:cNvGrpSpPr/>
        <p:nvPr/>
      </p:nvGrpSpPr>
      <p:grpSpPr>
        <a:xfrm>
          <a:off x="0" y="0"/>
          <a:ext cx="0" cy="0"/>
          <a:chOff x="0" y="0"/>
          <a:chExt cx="0" cy="0"/>
        </a:xfrm>
      </p:grpSpPr>
      <p:sp>
        <p:nvSpPr>
          <p:cNvPr id="650" name="Google Shape;650;p92:notes">
            <a:extLst>
              <a:ext uri="{FF2B5EF4-FFF2-40B4-BE49-F238E27FC236}">
                <a16:creationId xmlns:a16="http://schemas.microsoft.com/office/drawing/2014/main" id="{52D1BDDD-56B5-D766-B5F2-7FAFABEAFE0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1" name="Google Shape;651;p92:notes">
            <a:extLst>
              <a:ext uri="{FF2B5EF4-FFF2-40B4-BE49-F238E27FC236}">
                <a16:creationId xmlns:a16="http://schemas.microsoft.com/office/drawing/2014/main" id="{5D7E4F9B-3831-1639-354F-E4F3DE9CE73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708124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a:extLst>
            <a:ext uri="{FF2B5EF4-FFF2-40B4-BE49-F238E27FC236}">
              <a16:creationId xmlns:a16="http://schemas.microsoft.com/office/drawing/2014/main" id="{94014FB5-9B86-B195-E3F7-6D946AB73D51}"/>
            </a:ext>
          </a:extLst>
        </p:cNvPr>
        <p:cNvGrpSpPr/>
        <p:nvPr/>
      </p:nvGrpSpPr>
      <p:grpSpPr>
        <a:xfrm>
          <a:off x="0" y="0"/>
          <a:ext cx="0" cy="0"/>
          <a:chOff x="0" y="0"/>
          <a:chExt cx="0" cy="0"/>
        </a:xfrm>
      </p:grpSpPr>
      <p:sp>
        <p:nvSpPr>
          <p:cNvPr id="650" name="Google Shape;650;p92:notes">
            <a:extLst>
              <a:ext uri="{FF2B5EF4-FFF2-40B4-BE49-F238E27FC236}">
                <a16:creationId xmlns:a16="http://schemas.microsoft.com/office/drawing/2014/main" id="{FF334694-6193-D49A-E022-49BBA0FBF50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1" name="Google Shape;651;p92:notes">
            <a:extLst>
              <a:ext uri="{FF2B5EF4-FFF2-40B4-BE49-F238E27FC236}">
                <a16:creationId xmlns:a16="http://schemas.microsoft.com/office/drawing/2014/main" id="{9A846D08-71E3-B29F-F798-D81B40E43F4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457818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a:extLst>
            <a:ext uri="{FF2B5EF4-FFF2-40B4-BE49-F238E27FC236}">
              <a16:creationId xmlns:a16="http://schemas.microsoft.com/office/drawing/2014/main" id="{42BEC25C-8573-1289-5112-01EDB4BBF334}"/>
            </a:ext>
          </a:extLst>
        </p:cNvPr>
        <p:cNvGrpSpPr/>
        <p:nvPr/>
      </p:nvGrpSpPr>
      <p:grpSpPr>
        <a:xfrm>
          <a:off x="0" y="0"/>
          <a:ext cx="0" cy="0"/>
          <a:chOff x="0" y="0"/>
          <a:chExt cx="0" cy="0"/>
        </a:xfrm>
      </p:grpSpPr>
      <p:sp>
        <p:nvSpPr>
          <p:cNvPr id="650" name="Google Shape;650;p92:notes">
            <a:extLst>
              <a:ext uri="{FF2B5EF4-FFF2-40B4-BE49-F238E27FC236}">
                <a16:creationId xmlns:a16="http://schemas.microsoft.com/office/drawing/2014/main" id="{3D2DBC55-CA69-D79B-D9CE-1E5210DC5B0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1" name="Google Shape;651;p92:notes">
            <a:extLst>
              <a:ext uri="{FF2B5EF4-FFF2-40B4-BE49-F238E27FC236}">
                <a16:creationId xmlns:a16="http://schemas.microsoft.com/office/drawing/2014/main" id="{8D0C752E-68E0-4BB7-AA7D-72FD765B7E3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452812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72" name="Google Shape;672;p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3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4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18006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4"/>
        <p:cNvGrpSpPr/>
        <p:nvPr/>
      </p:nvGrpSpPr>
      <p:grpSpPr>
        <a:xfrm>
          <a:off x="0" y="0"/>
          <a:ext cx="0" cy="0"/>
          <a:chOff x="0" y="0"/>
          <a:chExt cx="0" cy="0"/>
        </a:xfrm>
      </p:grpSpPr>
      <p:sp>
        <p:nvSpPr>
          <p:cNvPr id="165" name="Google Shape;165;p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8"/>
        <p:cNvGrpSpPr/>
        <p:nvPr/>
      </p:nvGrpSpPr>
      <p:grpSpPr>
        <a:xfrm>
          <a:off x="0" y="0"/>
          <a:ext cx="0" cy="0"/>
          <a:chOff x="0" y="0"/>
          <a:chExt cx="0" cy="0"/>
        </a:xfrm>
      </p:grpSpPr>
      <p:sp>
        <p:nvSpPr>
          <p:cNvPr id="169" name="Google Shape;169;p9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9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1" name="Google Shape;171;p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4"/>
        <p:cNvGrpSpPr/>
        <p:nvPr/>
      </p:nvGrpSpPr>
      <p:grpSpPr>
        <a:xfrm>
          <a:off x="0" y="0"/>
          <a:ext cx="0" cy="0"/>
          <a:chOff x="0" y="0"/>
          <a:chExt cx="0" cy="0"/>
        </a:xfrm>
      </p:grpSpPr>
      <p:sp>
        <p:nvSpPr>
          <p:cNvPr id="175" name="Google Shape;175;p9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9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9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9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9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0"/>
        <p:cNvGrpSpPr/>
        <p:nvPr/>
      </p:nvGrpSpPr>
      <p:grpSpPr>
        <a:xfrm>
          <a:off x="0" y="0"/>
          <a:ext cx="0" cy="0"/>
          <a:chOff x="0" y="0"/>
          <a:chExt cx="0" cy="0"/>
        </a:xfrm>
      </p:grpSpPr>
      <p:sp>
        <p:nvSpPr>
          <p:cNvPr id="181" name="Google Shape;181;p10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10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3" name="Google Shape;183;p1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1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1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6"/>
        <p:cNvGrpSpPr/>
        <p:nvPr/>
      </p:nvGrpSpPr>
      <p:grpSpPr>
        <a:xfrm>
          <a:off x="0" y="0"/>
          <a:ext cx="0" cy="0"/>
          <a:chOff x="0" y="0"/>
          <a:chExt cx="0" cy="0"/>
        </a:xfrm>
      </p:grpSpPr>
      <p:sp>
        <p:nvSpPr>
          <p:cNvPr id="187" name="Google Shape;187;p10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10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10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10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10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10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3"/>
        <p:cNvGrpSpPr/>
        <p:nvPr/>
      </p:nvGrpSpPr>
      <p:grpSpPr>
        <a:xfrm>
          <a:off x="0" y="0"/>
          <a:ext cx="0" cy="0"/>
          <a:chOff x="0" y="0"/>
          <a:chExt cx="0" cy="0"/>
        </a:xfrm>
      </p:grpSpPr>
      <p:sp>
        <p:nvSpPr>
          <p:cNvPr id="194" name="Google Shape;194;p10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10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6" name="Google Shape;196;p10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10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8" name="Google Shape;198;p10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10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1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1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2"/>
        <p:cNvGrpSpPr/>
        <p:nvPr/>
      </p:nvGrpSpPr>
      <p:grpSpPr>
        <a:xfrm>
          <a:off x="0" y="0"/>
          <a:ext cx="0" cy="0"/>
          <a:chOff x="0" y="0"/>
          <a:chExt cx="0" cy="0"/>
        </a:xfrm>
      </p:grpSpPr>
      <p:sp>
        <p:nvSpPr>
          <p:cNvPr id="203" name="Google Shape;203;p10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10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10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10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7"/>
        <p:cNvGrpSpPr/>
        <p:nvPr/>
      </p:nvGrpSpPr>
      <p:grpSpPr>
        <a:xfrm>
          <a:off x="0" y="0"/>
          <a:ext cx="0" cy="0"/>
          <a:chOff x="0" y="0"/>
          <a:chExt cx="0" cy="0"/>
        </a:xfrm>
      </p:grpSpPr>
      <p:sp>
        <p:nvSpPr>
          <p:cNvPr id="208" name="Google Shape;208;p10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10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0" name="Google Shape;210;p10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1" name="Google Shape;211;p10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10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10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4"/>
        <p:cNvGrpSpPr/>
        <p:nvPr/>
      </p:nvGrpSpPr>
      <p:grpSpPr>
        <a:xfrm>
          <a:off x="0" y="0"/>
          <a:ext cx="0" cy="0"/>
          <a:chOff x="0" y="0"/>
          <a:chExt cx="0" cy="0"/>
        </a:xfrm>
      </p:grpSpPr>
      <p:sp>
        <p:nvSpPr>
          <p:cNvPr id="215" name="Google Shape;215;p10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105"/>
          <p:cNvSpPr>
            <a:spLocks noGrp="1"/>
          </p:cNvSpPr>
          <p:nvPr>
            <p:ph type="pic" idx="2"/>
          </p:nvPr>
        </p:nvSpPr>
        <p:spPr>
          <a:xfrm>
            <a:off x="5183188" y="987425"/>
            <a:ext cx="6172200" cy="4873625"/>
          </a:xfrm>
          <a:prstGeom prst="rect">
            <a:avLst/>
          </a:prstGeom>
          <a:noFill/>
          <a:ln>
            <a:noFill/>
          </a:ln>
        </p:spPr>
      </p:sp>
      <p:sp>
        <p:nvSpPr>
          <p:cNvPr id="217" name="Google Shape;217;p10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8" name="Google Shape;218;p10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p10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10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1"/>
        <p:cNvGrpSpPr/>
        <p:nvPr/>
      </p:nvGrpSpPr>
      <p:grpSpPr>
        <a:xfrm>
          <a:off x="0" y="0"/>
          <a:ext cx="0" cy="0"/>
          <a:chOff x="0" y="0"/>
          <a:chExt cx="0" cy="0"/>
        </a:xfrm>
      </p:grpSpPr>
      <p:sp>
        <p:nvSpPr>
          <p:cNvPr id="222" name="Google Shape;222;p10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10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4" name="Google Shape;224;p10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10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10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7"/>
        <p:cNvGrpSpPr/>
        <p:nvPr/>
      </p:nvGrpSpPr>
      <p:grpSpPr>
        <a:xfrm>
          <a:off x="0" y="0"/>
          <a:ext cx="0" cy="0"/>
          <a:chOff x="0" y="0"/>
          <a:chExt cx="0" cy="0"/>
        </a:xfrm>
      </p:grpSpPr>
      <p:sp>
        <p:nvSpPr>
          <p:cNvPr id="228" name="Google Shape;228;p10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p10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 name="Google Shape;230;p10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 name="Google Shape;231;p1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10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3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4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4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4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4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 name="Google Shape;58;p4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4"/>
          <p:cNvSpPr>
            <a:spLocks noGrp="1"/>
          </p:cNvSpPr>
          <p:nvPr>
            <p:ph type="pic" idx="2"/>
          </p:nvPr>
        </p:nvSpPr>
        <p:spPr>
          <a:xfrm>
            <a:off x="5183188" y="987425"/>
            <a:ext cx="6172200" cy="4873625"/>
          </a:xfrm>
          <a:prstGeom prst="rect">
            <a:avLst/>
          </a:prstGeom>
          <a:noFill/>
          <a:ln>
            <a:noFill/>
          </a:ln>
        </p:spPr>
      </p:sp>
      <p:sp>
        <p:nvSpPr>
          <p:cNvPr id="65" name="Google Shape;65;p4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33" descr="{&quot;HashCode&quot;:-45436510,&quot;Placement&quot;:&quot;Footer&quot;,&quot;Top&quot;:519.343,&quot;Left&quot;:0.0,&quot;SlideWidth&quot;:960,&quot;SlideHeight&quot;:540}"/>
          <p:cNvSpPr txBox="1"/>
          <p:nvPr/>
        </p:nvSpPr>
        <p:spPr>
          <a:xfrm>
            <a:off x="0" y="6595656"/>
            <a:ext cx="581126" cy="262344"/>
          </a:xfrm>
          <a:prstGeom prst="rect">
            <a:avLst/>
          </a:prstGeom>
          <a:noFill/>
          <a:ln>
            <a:noFill/>
          </a:ln>
        </p:spPr>
        <p:txBody>
          <a:bodyPr spcFirstLastPara="1" wrap="square" lIns="0" tIns="0" rIns="0" bIns="0" anchor="ctr" anchorCtr="1">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Public</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sp>
        <p:nvSpPr>
          <p:cNvPr id="158" name="Google Shape;158;p9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9" name="Google Shape;159;p9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 name="Google Shape;160;p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1" name="Google Shape;161;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2" name="Google Shape;162;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63" name="Google Shape;163;p96" descr="{&quot;HashCode&quot;:-45436510,&quot;Placement&quot;:&quot;Footer&quot;,&quot;Top&quot;:519.343,&quot;Left&quot;:0.0,&quot;SlideWidth&quot;:960,&quot;SlideHeight&quot;:540}"/>
          <p:cNvSpPr txBox="1"/>
          <p:nvPr/>
        </p:nvSpPr>
        <p:spPr>
          <a:xfrm>
            <a:off x="0" y="6595656"/>
            <a:ext cx="581126" cy="262344"/>
          </a:xfrm>
          <a:prstGeom prst="rect">
            <a:avLst/>
          </a:prstGeom>
          <a:noFill/>
          <a:ln>
            <a:noFill/>
          </a:ln>
        </p:spPr>
        <p:txBody>
          <a:bodyPr spcFirstLastPara="1" wrap="square" lIns="0" tIns="0" rIns="0" bIns="0" anchor="ctr" anchorCtr="1">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Public</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www.cadrim.org/" TargetMode="External"/><Relationship Id="rId7"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grpSp>
        <p:nvGrpSpPr>
          <p:cNvPr id="238" name="Google Shape;238;p57"/>
          <p:cNvGrpSpPr/>
          <p:nvPr/>
        </p:nvGrpSpPr>
        <p:grpSpPr>
          <a:xfrm>
            <a:off x="-7286" y="0"/>
            <a:ext cx="12199286" cy="6858000"/>
            <a:chOff x="-7286" y="0"/>
            <a:chExt cx="12643002" cy="6858000"/>
          </a:xfrm>
        </p:grpSpPr>
        <p:pic>
          <p:nvPicPr>
            <p:cNvPr id="239" name="Google Shape;239;p57" descr="A firefighter using a hose to water a fire hydrant&#10;&#10;Description automatically generated with low confidence"/>
            <p:cNvPicPr preferRelativeResize="0"/>
            <p:nvPr/>
          </p:nvPicPr>
          <p:blipFill rotWithShape="1">
            <a:blip r:embed="rId3">
              <a:alphaModFix/>
            </a:blip>
            <a:srcRect/>
            <a:stretch/>
          </p:blipFill>
          <p:spPr>
            <a:xfrm>
              <a:off x="-7286" y="0"/>
              <a:ext cx="6789420" cy="6858000"/>
            </a:xfrm>
            <a:prstGeom prst="rect">
              <a:avLst/>
            </a:prstGeom>
            <a:noFill/>
            <a:ln>
              <a:noFill/>
            </a:ln>
          </p:spPr>
        </p:pic>
        <p:pic>
          <p:nvPicPr>
            <p:cNvPr id="240" name="Google Shape;240;p57" descr="A firefighter using a hose to water a fire hydrant&#10;&#10;Description automatically generated with low confidence"/>
            <p:cNvPicPr preferRelativeResize="0"/>
            <p:nvPr/>
          </p:nvPicPr>
          <p:blipFill rotWithShape="1">
            <a:blip r:embed="rId3">
              <a:alphaModFix/>
            </a:blip>
            <a:srcRect l="56705"/>
            <a:stretch/>
          </p:blipFill>
          <p:spPr>
            <a:xfrm flipH="1">
              <a:off x="6767648" y="0"/>
              <a:ext cx="2939477" cy="6858000"/>
            </a:xfrm>
            <a:prstGeom prst="rect">
              <a:avLst/>
            </a:prstGeom>
            <a:noFill/>
            <a:ln>
              <a:noFill/>
            </a:ln>
          </p:spPr>
        </p:pic>
        <p:pic>
          <p:nvPicPr>
            <p:cNvPr id="241" name="Google Shape;241;p57" descr="A firefighter using a hose to water a fire hydrant&#10;&#10;Description automatically generated with low confidence"/>
            <p:cNvPicPr preferRelativeResize="0"/>
            <p:nvPr/>
          </p:nvPicPr>
          <p:blipFill rotWithShape="1">
            <a:blip r:embed="rId3">
              <a:alphaModFix/>
            </a:blip>
            <a:srcRect l="56705"/>
            <a:stretch/>
          </p:blipFill>
          <p:spPr>
            <a:xfrm>
              <a:off x="9696239" y="0"/>
              <a:ext cx="2939477" cy="6858000"/>
            </a:xfrm>
            <a:prstGeom prst="rect">
              <a:avLst/>
            </a:prstGeom>
            <a:noFill/>
            <a:ln>
              <a:noFill/>
            </a:ln>
          </p:spPr>
        </p:pic>
      </p:grpSp>
      <p:grpSp>
        <p:nvGrpSpPr>
          <p:cNvPr id="242" name="Google Shape;242;p57"/>
          <p:cNvGrpSpPr/>
          <p:nvPr/>
        </p:nvGrpSpPr>
        <p:grpSpPr>
          <a:xfrm>
            <a:off x="0" y="1814273"/>
            <a:ext cx="12192000" cy="4540108"/>
            <a:chOff x="3544" y="1909969"/>
            <a:chExt cx="12192000" cy="4540108"/>
          </a:xfrm>
        </p:grpSpPr>
        <p:sp>
          <p:nvSpPr>
            <p:cNvPr id="243" name="Google Shape;243;p57"/>
            <p:cNvSpPr/>
            <p:nvPr/>
          </p:nvSpPr>
          <p:spPr>
            <a:xfrm>
              <a:off x="3544" y="2272581"/>
              <a:ext cx="12192000" cy="3814884"/>
            </a:xfrm>
            <a:prstGeom prst="rect">
              <a:avLst/>
            </a:prstGeom>
            <a:solidFill>
              <a:srgbClr val="011E41">
                <a:alpha val="7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4" name="Google Shape;244;p57"/>
            <p:cNvSpPr/>
            <p:nvPr/>
          </p:nvSpPr>
          <p:spPr>
            <a:xfrm>
              <a:off x="341197" y="1909972"/>
              <a:ext cx="5857584" cy="4540102"/>
            </a:xfrm>
            <a:prstGeom prst="rect">
              <a:avLst/>
            </a:prstGeom>
            <a:solidFill>
              <a:srgbClr val="F5333F">
                <a:alpha val="6392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5" name="Google Shape;245;p57"/>
            <p:cNvSpPr/>
            <p:nvPr/>
          </p:nvSpPr>
          <p:spPr>
            <a:xfrm>
              <a:off x="6193713" y="1909969"/>
              <a:ext cx="435935" cy="362609"/>
            </a:xfrm>
            <a:prstGeom prst="rtTriangle">
              <a:avLst/>
            </a:prstGeom>
            <a:gradFill>
              <a:gsLst>
                <a:gs pos="0">
                  <a:srgbClr val="95141C"/>
                </a:gs>
                <a:gs pos="50000">
                  <a:srgbClr val="D81D29"/>
                </a:gs>
                <a:gs pos="100000">
                  <a:srgbClr val="FF2432"/>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6" name="Google Shape;246;p57"/>
            <p:cNvSpPr/>
            <p:nvPr/>
          </p:nvSpPr>
          <p:spPr>
            <a:xfrm rot="5400000">
              <a:off x="6198200" y="6094518"/>
              <a:ext cx="351071" cy="360046"/>
            </a:xfrm>
            <a:prstGeom prst="rtTriangle">
              <a:avLst/>
            </a:prstGeom>
            <a:gradFill>
              <a:gsLst>
                <a:gs pos="0">
                  <a:srgbClr val="95141C"/>
                </a:gs>
                <a:gs pos="50000">
                  <a:srgbClr val="D81D29"/>
                </a:gs>
                <a:gs pos="100000">
                  <a:srgbClr val="FF2432"/>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247" name="Google Shape;247;p57"/>
          <p:cNvGrpSpPr/>
          <p:nvPr/>
        </p:nvGrpSpPr>
        <p:grpSpPr>
          <a:xfrm>
            <a:off x="324999" y="2351761"/>
            <a:ext cx="6589617" cy="3290898"/>
            <a:chOff x="324999" y="2351761"/>
            <a:chExt cx="6589617" cy="3290898"/>
          </a:xfrm>
        </p:grpSpPr>
        <p:sp>
          <p:nvSpPr>
            <p:cNvPr id="248" name="Google Shape;248;p57"/>
            <p:cNvSpPr/>
            <p:nvPr/>
          </p:nvSpPr>
          <p:spPr>
            <a:xfrm>
              <a:off x="478495" y="3557413"/>
              <a:ext cx="5729395"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5400"/>
                <a:buFont typeface="Arial"/>
                <a:buNone/>
              </a:pPr>
              <a:r>
                <a:rPr lang="en-US" sz="4400" b="1" i="0" u="none" strike="noStrike" cap="none">
                  <a:solidFill>
                    <a:schemeClr val="lt1"/>
                  </a:solidFill>
                  <a:latin typeface="Arial"/>
                  <a:ea typeface="Arial"/>
                  <a:cs typeface="Arial"/>
                  <a:sym typeface="Arial"/>
                </a:rPr>
                <a:t>CDRTs &amp; </a:t>
              </a:r>
              <a:endParaRPr sz="4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5400"/>
                <a:buFont typeface="Arial"/>
                <a:buNone/>
              </a:pPr>
              <a:r>
                <a:rPr lang="en-US" sz="4000" b="1" i="0" u="none" strike="noStrike" cap="none">
                  <a:solidFill>
                    <a:schemeClr val="lt1"/>
                  </a:solidFill>
                  <a:latin typeface="Arial"/>
                  <a:ea typeface="Arial"/>
                  <a:cs typeface="Arial"/>
                  <a:sym typeface="Arial"/>
                </a:rPr>
                <a:t>Incident Management</a:t>
              </a:r>
              <a:endParaRPr sz="1200" b="0" i="0" u="none" strike="noStrike" cap="none">
                <a:solidFill>
                  <a:schemeClr val="dk1"/>
                </a:solidFill>
                <a:latin typeface="Calibri"/>
                <a:ea typeface="Calibri"/>
                <a:cs typeface="Calibri"/>
                <a:sym typeface="Calibri"/>
              </a:endParaRPr>
            </a:p>
          </p:txBody>
        </p:sp>
        <p:sp>
          <p:nvSpPr>
            <p:cNvPr id="249" name="Google Shape;249;p57"/>
            <p:cNvSpPr/>
            <p:nvPr/>
          </p:nvSpPr>
          <p:spPr>
            <a:xfrm>
              <a:off x="478496" y="5211812"/>
              <a:ext cx="643612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000"/>
                <a:buFont typeface="Arial"/>
                <a:buNone/>
              </a:pPr>
              <a:r>
                <a:rPr lang="en-US" sz="2100" b="0" i="0" u="none" strike="noStrike" cap="none">
                  <a:solidFill>
                    <a:schemeClr val="lt1"/>
                  </a:solidFill>
                  <a:latin typeface="Open Sans"/>
                  <a:ea typeface="Open Sans"/>
                  <a:cs typeface="Open Sans"/>
                  <a:sym typeface="Open Sans"/>
                </a:rPr>
                <a:t>For Community Disaster Response Teams</a:t>
              </a:r>
              <a:endParaRPr sz="2100" b="0" i="0" u="none" strike="noStrike" cap="none">
                <a:solidFill>
                  <a:schemeClr val="lt1"/>
                </a:solidFill>
                <a:latin typeface="Open Sans"/>
                <a:ea typeface="Open Sans"/>
                <a:cs typeface="Open Sans"/>
                <a:sym typeface="Open Sans"/>
              </a:endParaRPr>
            </a:p>
          </p:txBody>
        </p:sp>
        <p:pic>
          <p:nvPicPr>
            <p:cNvPr id="250" name="Google Shape;250;p57" descr="A black and white rectangle with black text&#10;&#10;Description automatically generated"/>
            <p:cNvPicPr preferRelativeResize="0"/>
            <p:nvPr/>
          </p:nvPicPr>
          <p:blipFill rotWithShape="1">
            <a:blip r:embed="rId4">
              <a:alphaModFix/>
            </a:blip>
            <a:srcRect/>
            <a:stretch/>
          </p:blipFill>
          <p:spPr>
            <a:xfrm>
              <a:off x="324999" y="2351761"/>
              <a:ext cx="4278901" cy="1135815"/>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65"/>
          <p:cNvSpPr/>
          <p:nvPr/>
        </p:nvSpPr>
        <p:spPr>
          <a:xfrm>
            <a:off x="-16474" y="-5347"/>
            <a:ext cx="12208474" cy="1001028"/>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63" name="Google Shape;363;p65"/>
          <p:cNvSpPr txBox="1"/>
          <p:nvPr/>
        </p:nvSpPr>
        <p:spPr>
          <a:xfrm>
            <a:off x="667893" y="495167"/>
            <a:ext cx="11524107" cy="35742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Arial"/>
              <a:buNone/>
            </a:pPr>
            <a:r>
              <a:rPr lang="en-US" sz="3600" b="1" i="0" u="none" strike="noStrike" cap="none">
                <a:solidFill>
                  <a:srgbClr val="F5333F"/>
                </a:solidFill>
                <a:latin typeface="Open Sans"/>
                <a:ea typeface="Open Sans"/>
                <a:cs typeface="Open Sans"/>
                <a:sym typeface="Open Sans"/>
              </a:rPr>
              <a:t>Managing Span Of Control  </a:t>
            </a:r>
            <a:endParaRPr sz="3600" b="0" i="0" u="none" strike="noStrike" cap="none">
              <a:solidFill>
                <a:srgbClr val="F5333F"/>
              </a:solidFill>
              <a:latin typeface="Open Sans"/>
              <a:ea typeface="Open Sans"/>
              <a:cs typeface="Open Sans"/>
              <a:sym typeface="Open Sans"/>
            </a:endParaRPr>
          </a:p>
          <a:p>
            <a:pPr marL="0" marR="0" lvl="0" indent="0" algn="ctr" rtl="0">
              <a:lnSpc>
                <a:spcPct val="100000"/>
              </a:lnSpc>
              <a:spcBef>
                <a:spcPts val="600"/>
              </a:spcBef>
              <a:spcAft>
                <a:spcPts val="0"/>
              </a:spcAft>
              <a:buClr>
                <a:srgbClr val="FFFFFF"/>
              </a:buClr>
              <a:buSzPts val="4400"/>
              <a:buFont typeface="Calibri"/>
              <a:buNone/>
            </a:pPr>
            <a:endParaRPr sz="1800" b="0" i="0" u="none" strike="noStrike" cap="none">
              <a:solidFill>
                <a:srgbClr val="FFFFFF"/>
              </a:solidFill>
              <a:latin typeface="Open Sans"/>
              <a:ea typeface="Open Sans"/>
              <a:cs typeface="Open Sans"/>
              <a:sym typeface="Open Sans"/>
            </a:endParaRPr>
          </a:p>
        </p:txBody>
      </p:sp>
      <p:grpSp>
        <p:nvGrpSpPr>
          <p:cNvPr id="364" name="Google Shape;364;p65"/>
          <p:cNvGrpSpPr/>
          <p:nvPr/>
        </p:nvGrpSpPr>
        <p:grpSpPr>
          <a:xfrm>
            <a:off x="2214880" y="1353103"/>
            <a:ext cx="7762240" cy="4490891"/>
            <a:chOff x="930" y="1011"/>
            <a:chExt cx="3654" cy="2301"/>
          </a:xfrm>
        </p:grpSpPr>
        <p:cxnSp>
          <p:nvCxnSpPr>
            <p:cNvPr id="365" name="Google Shape;365;p65"/>
            <p:cNvCxnSpPr/>
            <p:nvPr/>
          </p:nvCxnSpPr>
          <p:spPr>
            <a:xfrm>
              <a:off x="3795" y="1567"/>
              <a:ext cx="0" cy="274"/>
            </a:xfrm>
            <a:prstGeom prst="straightConnector1">
              <a:avLst/>
            </a:prstGeom>
            <a:noFill/>
            <a:ln w="38100" cap="flat" cmpd="sng">
              <a:solidFill>
                <a:srgbClr val="003399"/>
              </a:solidFill>
              <a:prstDash val="solid"/>
              <a:round/>
              <a:headEnd type="none" w="med" len="med"/>
              <a:tailEnd type="none" w="med" len="med"/>
            </a:ln>
          </p:spPr>
        </p:cxnSp>
        <p:cxnSp>
          <p:nvCxnSpPr>
            <p:cNvPr id="366" name="Google Shape;366;p65"/>
            <p:cNvCxnSpPr/>
            <p:nvPr/>
          </p:nvCxnSpPr>
          <p:spPr>
            <a:xfrm>
              <a:off x="1797" y="1567"/>
              <a:ext cx="0" cy="274"/>
            </a:xfrm>
            <a:prstGeom prst="straightConnector1">
              <a:avLst/>
            </a:prstGeom>
            <a:noFill/>
            <a:ln w="38100" cap="flat" cmpd="sng">
              <a:solidFill>
                <a:srgbClr val="003399"/>
              </a:solidFill>
              <a:prstDash val="solid"/>
              <a:round/>
              <a:headEnd type="none" w="med" len="med"/>
              <a:tailEnd type="none" w="med" len="med"/>
            </a:ln>
          </p:spPr>
        </p:cxnSp>
        <p:cxnSp>
          <p:nvCxnSpPr>
            <p:cNvPr id="367" name="Google Shape;367;p65"/>
            <p:cNvCxnSpPr/>
            <p:nvPr/>
          </p:nvCxnSpPr>
          <p:spPr>
            <a:xfrm>
              <a:off x="2740" y="1305"/>
              <a:ext cx="0" cy="1233"/>
            </a:xfrm>
            <a:prstGeom prst="straightConnector1">
              <a:avLst/>
            </a:prstGeom>
            <a:noFill/>
            <a:ln w="38100" cap="flat" cmpd="sng">
              <a:solidFill>
                <a:srgbClr val="003399"/>
              </a:solidFill>
              <a:prstDash val="solid"/>
              <a:round/>
              <a:headEnd type="none" w="med" len="med"/>
              <a:tailEnd type="none" w="med" len="med"/>
            </a:ln>
          </p:spPr>
        </p:cxnSp>
        <p:sp>
          <p:nvSpPr>
            <p:cNvPr id="368" name="Google Shape;368;p65"/>
            <p:cNvSpPr/>
            <p:nvPr/>
          </p:nvSpPr>
          <p:spPr>
            <a:xfrm>
              <a:off x="1883" y="1011"/>
              <a:ext cx="1715" cy="431"/>
            </a:xfrm>
            <a:prstGeom prst="roundRect">
              <a:avLst>
                <a:gd name="adj" fmla="val 16667"/>
              </a:avLst>
            </a:prstGeom>
            <a:solidFill>
              <a:srgbClr val="F5333F"/>
            </a:solid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 name="Google Shape;369;p65"/>
            <p:cNvSpPr txBox="1"/>
            <p:nvPr/>
          </p:nvSpPr>
          <p:spPr>
            <a:xfrm>
              <a:off x="1926" y="1084"/>
              <a:ext cx="1577" cy="1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Tahoma"/>
                  <a:ea typeface="Tahoma"/>
                  <a:cs typeface="Tahoma"/>
                  <a:sym typeface="Tahoma"/>
                </a:rPr>
                <a:t>Supervisor</a:t>
              </a:r>
              <a:endParaRPr/>
            </a:p>
          </p:txBody>
        </p:sp>
        <p:sp>
          <p:nvSpPr>
            <p:cNvPr id="370" name="Google Shape;370;p65"/>
            <p:cNvSpPr/>
            <p:nvPr/>
          </p:nvSpPr>
          <p:spPr>
            <a:xfrm>
              <a:off x="1111" y="1773"/>
              <a:ext cx="1372" cy="381"/>
            </a:xfrm>
            <a:prstGeom prst="roundRect">
              <a:avLst>
                <a:gd name="adj" fmla="val 16667"/>
              </a:avLst>
            </a:prstGeom>
            <a:solidFill>
              <a:srgbClr val="F5333F"/>
            </a:solid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 name="Google Shape;371;p65"/>
            <p:cNvSpPr txBox="1"/>
            <p:nvPr/>
          </p:nvSpPr>
          <p:spPr>
            <a:xfrm>
              <a:off x="1008" y="1843"/>
              <a:ext cx="1578" cy="1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Tahoma"/>
                  <a:ea typeface="Tahoma"/>
                  <a:cs typeface="Tahoma"/>
                  <a:sym typeface="Tahoma"/>
                </a:rPr>
                <a:t>Resource 1</a:t>
              </a:r>
              <a:endParaRPr/>
            </a:p>
          </p:txBody>
        </p:sp>
        <p:sp>
          <p:nvSpPr>
            <p:cNvPr id="372" name="Google Shape;372;p65"/>
            <p:cNvSpPr/>
            <p:nvPr/>
          </p:nvSpPr>
          <p:spPr>
            <a:xfrm>
              <a:off x="3109" y="1773"/>
              <a:ext cx="1372" cy="381"/>
            </a:xfrm>
            <a:prstGeom prst="roundRect">
              <a:avLst>
                <a:gd name="adj" fmla="val 16667"/>
              </a:avLst>
            </a:prstGeom>
            <a:solidFill>
              <a:srgbClr val="F5333F"/>
            </a:solid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 name="Google Shape;373;p65"/>
            <p:cNvSpPr txBox="1"/>
            <p:nvPr/>
          </p:nvSpPr>
          <p:spPr>
            <a:xfrm>
              <a:off x="3006" y="1833"/>
              <a:ext cx="1578" cy="1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Tahoma"/>
                  <a:ea typeface="Tahoma"/>
                  <a:cs typeface="Tahoma"/>
                  <a:sym typeface="Tahoma"/>
                </a:rPr>
                <a:t>Resource 3</a:t>
              </a:r>
              <a:endParaRPr/>
            </a:p>
          </p:txBody>
        </p:sp>
        <p:sp>
          <p:nvSpPr>
            <p:cNvPr id="374" name="Google Shape;374;p65"/>
            <p:cNvSpPr/>
            <p:nvPr/>
          </p:nvSpPr>
          <p:spPr>
            <a:xfrm>
              <a:off x="2054" y="2389"/>
              <a:ext cx="1372" cy="381"/>
            </a:xfrm>
            <a:prstGeom prst="roundRect">
              <a:avLst>
                <a:gd name="adj" fmla="val 16667"/>
              </a:avLst>
            </a:prstGeom>
            <a:solidFill>
              <a:srgbClr val="F5333F"/>
            </a:solid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 name="Google Shape;375;p65"/>
            <p:cNvSpPr txBox="1"/>
            <p:nvPr/>
          </p:nvSpPr>
          <p:spPr>
            <a:xfrm>
              <a:off x="1951" y="2449"/>
              <a:ext cx="1578" cy="1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Tahoma"/>
                  <a:ea typeface="Tahoma"/>
                  <a:cs typeface="Tahoma"/>
                  <a:sym typeface="Tahoma"/>
                </a:rPr>
                <a:t>Resource 2</a:t>
              </a:r>
              <a:endParaRPr/>
            </a:p>
          </p:txBody>
        </p:sp>
        <p:cxnSp>
          <p:nvCxnSpPr>
            <p:cNvPr id="376" name="Google Shape;376;p65"/>
            <p:cNvCxnSpPr/>
            <p:nvPr/>
          </p:nvCxnSpPr>
          <p:spPr>
            <a:xfrm>
              <a:off x="1797" y="1579"/>
              <a:ext cx="1989" cy="0"/>
            </a:xfrm>
            <a:prstGeom prst="straightConnector1">
              <a:avLst/>
            </a:prstGeom>
            <a:noFill/>
            <a:ln w="38100" cap="flat" cmpd="sng">
              <a:solidFill>
                <a:srgbClr val="003399"/>
              </a:solidFill>
              <a:prstDash val="solid"/>
              <a:round/>
              <a:headEnd type="none" w="med" len="med"/>
              <a:tailEnd type="none" w="med" len="med"/>
            </a:ln>
          </p:spPr>
        </p:cxnSp>
        <p:cxnSp>
          <p:nvCxnSpPr>
            <p:cNvPr id="377" name="Google Shape;377;p65"/>
            <p:cNvCxnSpPr/>
            <p:nvPr/>
          </p:nvCxnSpPr>
          <p:spPr>
            <a:xfrm>
              <a:off x="2592" y="1578"/>
              <a:ext cx="0" cy="672"/>
            </a:xfrm>
            <a:prstGeom prst="straightConnector1">
              <a:avLst/>
            </a:prstGeom>
            <a:noFill/>
            <a:ln w="38100" cap="flat" cmpd="sng">
              <a:solidFill>
                <a:srgbClr val="003399"/>
              </a:solidFill>
              <a:prstDash val="solid"/>
              <a:round/>
              <a:headEnd type="none" w="med" len="med"/>
              <a:tailEnd type="none" w="med" len="med"/>
            </a:ln>
          </p:spPr>
        </p:cxnSp>
        <p:cxnSp>
          <p:nvCxnSpPr>
            <p:cNvPr id="378" name="Google Shape;378;p65"/>
            <p:cNvCxnSpPr/>
            <p:nvPr/>
          </p:nvCxnSpPr>
          <p:spPr>
            <a:xfrm rot="10800000">
              <a:off x="1740" y="2253"/>
              <a:ext cx="864" cy="0"/>
            </a:xfrm>
            <a:prstGeom prst="straightConnector1">
              <a:avLst/>
            </a:prstGeom>
            <a:noFill/>
            <a:ln w="38100" cap="flat" cmpd="sng">
              <a:solidFill>
                <a:srgbClr val="003399"/>
              </a:solidFill>
              <a:prstDash val="solid"/>
              <a:round/>
              <a:headEnd type="none" w="med" len="med"/>
              <a:tailEnd type="none" w="med" len="med"/>
            </a:ln>
          </p:spPr>
        </p:cxnSp>
        <p:cxnSp>
          <p:nvCxnSpPr>
            <p:cNvPr id="379" name="Google Shape;379;p65"/>
            <p:cNvCxnSpPr/>
            <p:nvPr/>
          </p:nvCxnSpPr>
          <p:spPr>
            <a:xfrm>
              <a:off x="1752" y="2259"/>
              <a:ext cx="0" cy="768"/>
            </a:xfrm>
            <a:prstGeom prst="straightConnector1">
              <a:avLst/>
            </a:prstGeom>
            <a:noFill/>
            <a:ln w="38100" cap="flat" cmpd="sng">
              <a:solidFill>
                <a:srgbClr val="003399"/>
              </a:solidFill>
              <a:prstDash val="solid"/>
              <a:round/>
              <a:headEnd type="none" w="med" len="med"/>
              <a:tailEnd type="none" w="med" len="med"/>
            </a:ln>
          </p:spPr>
        </p:cxnSp>
        <p:cxnSp>
          <p:nvCxnSpPr>
            <p:cNvPr id="380" name="Google Shape;380;p65"/>
            <p:cNvCxnSpPr/>
            <p:nvPr/>
          </p:nvCxnSpPr>
          <p:spPr>
            <a:xfrm>
              <a:off x="2928" y="1575"/>
              <a:ext cx="0" cy="672"/>
            </a:xfrm>
            <a:prstGeom prst="straightConnector1">
              <a:avLst/>
            </a:prstGeom>
            <a:noFill/>
            <a:ln w="38100" cap="flat" cmpd="sng">
              <a:solidFill>
                <a:srgbClr val="003399"/>
              </a:solidFill>
              <a:prstDash val="solid"/>
              <a:round/>
              <a:headEnd type="none" w="med" len="med"/>
              <a:tailEnd type="none" w="med" len="med"/>
            </a:ln>
          </p:spPr>
        </p:cxnSp>
        <p:cxnSp>
          <p:nvCxnSpPr>
            <p:cNvPr id="381" name="Google Shape;381;p65"/>
            <p:cNvCxnSpPr/>
            <p:nvPr/>
          </p:nvCxnSpPr>
          <p:spPr>
            <a:xfrm rot="10800000">
              <a:off x="2916" y="2253"/>
              <a:ext cx="864" cy="0"/>
            </a:xfrm>
            <a:prstGeom prst="straightConnector1">
              <a:avLst/>
            </a:prstGeom>
            <a:noFill/>
            <a:ln w="38100" cap="flat" cmpd="sng">
              <a:solidFill>
                <a:srgbClr val="003399"/>
              </a:solidFill>
              <a:prstDash val="solid"/>
              <a:round/>
              <a:headEnd type="none" w="med" len="med"/>
              <a:tailEnd type="none" w="med" len="med"/>
            </a:ln>
          </p:spPr>
        </p:cxnSp>
        <p:cxnSp>
          <p:nvCxnSpPr>
            <p:cNvPr id="382" name="Google Shape;382;p65"/>
            <p:cNvCxnSpPr/>
            <p:nvPr/>
          </p:nvCxnSpPr>
          <p:spPr>
            <a:xfrm>
              <a:off x="3768" y="2259"/>
              <a:ext cx="0" cy="768"/>
            </a:xfrm>
            <a:prstGeom prst="straightConnector1">
              <a:avLst/>
            </a:prstGeom>
            <a:noFill/>
            <a:ln w="38100" cap="flat" cmpd="sng">
              <a:solidFill>
                <a:srgbClr val="003399"/>
              </a:solidFill>
              <a:prstDash val="solid"/>
              <a:round/>
              <a:headEnd type="none" w="med" len="med"/>
              <a:tailEnd type="none" w="med" len="med"/>
            </a:ln>
          </p:spPr>
        </p:cxnSp>
        <p:sp>
          <p:nvSpPr>
            <p:cNvPr id="383" name="Google Shape;383;p65"/>
            <p:cNvSpPr/>
            <p:nvPr/>
          </p:nvSpPr>
          <p:spPr>
            <a:xfrm>
              <a:off x="1033" y="2919"/>
              <a:ext cx="1372" cy="381"/>
            </a:xfrm>
            <a:prstGeom prst="roundRect">
              <a:avLst>
                <a:gd name="adj" fmla="val 16667"/>
              </a:avLst>
            </a:prstGeom>
            <a:solidFill>
              <a:srgbClr val="F5333F"/>
            </a:solid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 name="Google Shape;384;p65"/>
            <p:cNvSpPr txBox="1"/>
            <p:nvPr/>
          </p:nvSpPr>
          <p:spPr>
            <a:xfrm>
              <a:off x="930" y="2979"/>
              <a:ext cx="1578" cy="1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Tahoma"/>
                  <a:ea typeface="Tahoma"/>
                  <a:cs typeface="Tahoma"/>
                  <a:sym typeface="Tahoma"/>
                </a:rPr>
                <a:t>Resource 4</a:t>
              </a:r>
              <a:endParaRPr/>
            </a:p>
          </p:txBody>
        </p:sp>
        <p:sp>
          <p:nvSpPr>
            <p:cNvPr id="385" name="Google Shape;385;p65"/>
            <p:cNvSpPr/>
            <p:nvPr/>
          </p:nvSpPr>
          <p:spPr>
            <a:xfrm>
              <a:off x="3103" y="2931"/>
              <a:ext cx="1372" cy="381"/>
            </a:xfrm>
            <a:prstGeom prst="roundRect">
              <a:avLst>
                <a:gd name="adj" fmla="val 16667"/>
              </a:avLst>
            </a:prstGeom>
            <a:solidFill>
              <a:srgbClr val="F5333F"/>
            </a:solid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6" name="Google Shape;386;p65"/>
            <p:cNvSpPr txBox="1"/>
            <p:nvPr/>
          </p:nvSpPr>
          <p:spPr>
            <a:xfrm>
              <a:off x="3000" y="2991"/>
              <a:ext cx="1578" cy="1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Tahoma"/>
                  <a:ea typeface="Tahoma"/>
                  <a:cs typeface="Tahoma"/>
                  <a:sym typeface="Tahoma"/>
                </a:rPr>
                <a:t>Resource 5</a:t>
              </a:r>
              <a:endParaRPr/>
            </a:p>
          </p:txBody>
        </p:sp>
      </p:grpSp>
      <p:sp>
        <p:nvSpPr>
          <p:cNvPr id="387" name="Google Shape;387;p65"/>
          <p:cNvSpPr txBox="1"/>
          <p:nvPr/>
        </p:nvSpPr>
        <p:spPr>
          <a:xfrm>
            <a:off x="8833729" y="6219311"/>
            <a:ext cx="314178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Open Sans"/>
                <a:ea typeface="Open Sans"/>
                <a:cs typeface="Open Sans"/>
                <a:sym typeface="Open Sans"/>
              </a:rPr>
              <a:t>3 to 7 resources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6"/>
          <p:cNvSpPr/>
          <p:nvPr/>
        </p:nvSpPr>
        <p:spPr>
          <a:xfrm>
            <a:off x="-16474" y="-5348"/>
            <a:ext cx="3613114"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93" name="Google Shape;393;p66"/>
          <p:cNvSpPr txBox="1"/>
          <p:nvPr/>
        </p:nvSpPr>
        <p:spPr>
          <a:xfrm>
            <a:off x="357792" y="1467301"/>
            <a:ext cx="2562954" cy="34806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4400"/>
              <a:buFont typeface="Arial"/>
              <a:buNone/>
            </a:pPr>
            <a:r>
              <a:rPr lang="en-US" sz="3600" b="1" i="0" u="none" strike="noStrike" cap="none">
                <a:solidFill>
                  <a:srgbClr val="F5333F"/>
                </a:solidFill>
                <a:latin typeface="Open Sans"/>
                <a:ea typeface="Open Sans"/>
                <a:cs typeface="Open Sans"/>
                <a:sym typeface="Open Sans"/>
              </a:rPr>
              <a:t>ICS Position Titles</a:t>
            </a:r>
            <a:endParaRPr sz="3600" b="0" i="0" u="none" strike="noStrike" cap="none">
              <a:solidFill>
                <a:srgbClr val="F5333F"/>
              </a:solidFill>
              <a:latin typeface="Open Sans"/>
              <a:ea typeface="Open Sans"/>
              <a:cs typeface="Open Sans"/>
              <a:sym typeface="Open Sans"/>
            </a:endParaRPr>
          </a:p>
          <a:p>
            <a:pPr marL="0" marR="0" lvl="0" indent="0" algn="l" rtl="0">
              <a:lnSpc>
                <a:spcPct val="100000"/>
              </a:lnSpc>
              <a:spcBef>
                <a:spcPts val="600"/>
              </a:spcBef>
              <a:spcAft>
                <a:spcPts val="0"/>
              </a:spcAft>
              <a:buClr>
                <a:srgbClr val="FFFFFF"/>
              </a:buClr>
              <a:buSzPts val="4400"/>
              <a:buFont typeface="Calibri"/>
              <a:buNone/>
            </a:pPr>
            <a:endParaRPr sz="1800" b="0" i="0" u="none" strike="noStrike" cap="none">
              <a:solidFill>
                <a:srgbClr val="FFFFFF"/>
              </a:solidFill>
              <a:latin typeface="Open Sans"/>
              <a:ea typeface="Open Sans"/>
              <a:cs typeface="Open Sans"/>
              <a:sym typeface="Open Sans"/>
            </a:endParaRPr>
          </a:p>
        </p:txBody>
      </p:sp>
      <p:sp>
        <p:nvSpPr>
          <p:cNvPr id="394" name="Google Shape;394;p66"/>
          <p:cNvSpPr txBox="1"/>
          <p:nvPr/>
        </p:nvSpPr>
        <p:spPr>
          <a:xfrm>
            <a:off x="3677329" y="442734"/>
            <a:ext cx="4018830" cy="5748137"/>
          </a:xfrm>
          <a:prstGeom prst="rect">
            <a:avLst/>
          </a:prstGeom>
          <a:noFill/>
          <a:ln>
            <a:noFill/>
          </a:ln>
        </p:spPr>
        <p:txBody>
          <a:bodyPr spcFirstLastPara="1" wrap="square" lIns="91425" tIns="45700" rIns="91425" bIns="45700" anchor="t" anchorCtr="0">
            <a:spAutoFit/>
          </a:bodyPr>
          <a:lstStyle/>
          <a:p>
            <a:pPr marL="571500" marR="0" lvl="0" indent="-457200" algn="l" rtl="0">
              <a:lnSpc>
                <a:spcPct val="90000"/>
              </a:lnSpc>
              <a:spcBef>
                <a:spcPts val="1000"/>
              </a:spcBef>
              <a:spcAft>
                <a:spcPts val="0"/>
              </a:spcAft>
              <a:buClr>
                <a:srgbClr val="F5333F"/>
              </a:buClr>
              <a:buSzPts val="1800"/>
              <a:buFont typeface="Noto Sans Symbols"/>
              <a:buChar char="✔"/>
            </a:pPr>
            <a:r>
              <a:rPr lang="en-US" sz="2800" b="0" i="0" u="none" strike="noStrike" cap="none">
                <a:solidFill>
                  <a:srgbClr val="000000"/>
                </a:solidFill>
                <a:latin typeface="Open Sans"/>
                <a:ea typeface="Open Sans"/>
                <a:cs typeface="Open Sans"/>
                <a:sym typeface="Open Sans"/>
              </a:rPr>
              <a:t>Provide a common standard for all users.</a:t>
            </a:r>
            <a:endParaRPr/>
          </a:p>
          <a:p>
            <a:pPr marL="114300" marR="0" lvl="0" indent="0" algn="l" rtl="0">
              <a:lnSpc>
                <a:spcPct val="90000"/>
              </a:lnSpc>
              <a:spcBef>
                <a:spcPts val="1000"/>
              </a:spcBef>
              <a:spcAft>
                <a:spcPts val="0"/>
              </a:spcAft>
              <a:buNone/>
            </a:pPr>
            <a:endParaRPr sz="2800" b="0" i="0" u="none" strike="noStrike" cap="none">
              <a:solidFill>
                <a:srgbClr val="000000"/>
              </a:solidFill>
              <a:latin typeface="Open Sans"/>
              <a:ea typeface="Open Sans"/>
              <a:cs typeface="Open Sans"/>
              <a:sym typeface="Open Sans"/>
            </a:endParaRPr>
          </a:p>
          <a:p>
            <a:pPr marL="571500" marR="0" lvl="0" indent="-457200" algn="l" rtl="0">
              <a:lnSpc>
                <a:spcPct val="90000"/>
              </a:lnSpc>
              <a:spcBef>
                <a:spcPts val="1000"/>
              </a:spcBef>
              <a:spcAft>
                <a:spcPts val="0"/>
              </a:spcAft>
              <a:buClr>
                <a:srgbClr val="F5333F"/>
              </a:buClr>
              <a:buSzPts val="1800"/>
              <a:buFont typeface="Noto Sans Symbols"/>
              <a:buChar char="✔"/>
            </a:pPr>
            <a:r>
              <a:rPr lang="en-US" sz="2800" b="0" i="0" u="none" strike="noStrike" cap="none">
                <a:solidFill>
                  <a:srgbClr val="000000"/>
                </a:solidFill>
                <a:latin typeface="Open Sans"/>
                <a:ea typeface="Open Sans"/>
                <a:cs typeface="Open Sans"/>
                <a:sym typeface="Open Sans"/>
              </a:rPr>
              <a:t>Distinct titles allow for filling positions with the most qualified individuals. </a:t>
            </a:r>
            <a:endParaRPr/>
          </a:p>
          <a:p>
            <a:pPr marL="114300" marR="0" lvl="0" indent="0" algn="l" rtl="0">
              <a:lnSpc>
                <a:spcPct val="90000"/>
              </a:lnSpc>
              <a:spcBef>
                <a:spcPts val="1000"/>
              </a:spcBef>
              <a:spcAft>
                <a:spcPts val="0"/>
              </a:spcAft>
              <a:buNone/>
            </a:pPr>
            <a:endParaRPr sz="2800" b="0" i="0" u="none" strike="noStrike" cap="none">
              <a:solidFill>
                <a:srgbClr val="000000"/>
              </a:solidFill>
              <a:latin typeface="Open Sans"/>
              <a:ea typeface="Open Sans"/>
              <a:cs typeface="Open Sans"/>
              <a:sym typeface="Open Sans"/>
            </a:endParaRPr>
          </a:p>
          <a:p>
            <a:pPr marL="571500" marR="0" lvl="0" indent="-457200" algn="l" rtl="0">
              <a:lnSpc>
                <a:spcPct val="90000"/>
              </a:lnSpc>
              <a:spcBef>
                <a:spcPts val="1000"/>
              </a:spcBef>
              <a:spcAft>
                <a:spcPts val="0"/>
              </a:spcAft>
              <a:buClr>
                <a:srgbClr val="F5333F"/>
              </a:buClr>
              <a:buSzPts val="1800"/>
              <a:buFont typeface="Noto Sans Symbols"/>
              <a:buChar char="✔"/>
            </a:pPr>
            <a:r>
              <a:rPr lang="en-US" sz="2800" b="0" i="0" u="none" strike="noStrike" cap="none">
                <a:solidFill>
                  <a:srgbClr val="000000"/>
                </a:solidFill>
                <a:latin typeface="Open Sans"/>
                <a:ea typeface="Open Sans"/>
                <a:cs typeface="Open Sans"/>
                <a:sym typeface="Open Sans"/>
              </a:rPr>
              <a:t>Useful when requesting personnel.</a:t>
            </a:r>
            <a:endParaRPr/>
          </a:p>
        </p:txBody>
      </p:sp>
      <p:pic>
        <p:nvPicPr>
          <p:cNvPr id="395" name="Google Shape;395;p66" descr="A group of people in a room&#10;&#10;Description automatically generated"/>
          <p:cNvPicPr preferRelativeResize="0"/>
          <p:nvPr/>
        </p:nvPicPr>
        <p:blipFill rotWithShape="1">
          <a:blip r:embed="rId3">
            <a:alphaModFix/>
          </a:blip>
          <a:srcRect/>
          <a:stretch/>
        </p:blipFill>
        <p:spPr>
          <a:xfrm>
            <a:off x="7776848" y="1874580"/>
            <a:ext cx="4415152" cy="307334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7"/>
          <p:cNvSpPr/>
          <p:nvPr/>
        </p:nvSpPr>
        <p:spPr>
          <a:xfrm>
            <a:off x="-16475" y="-5348"/>
            <a:ext cx="4018829"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01" name="Google Shape;401;p67"/>
          <p:cNvSpPr txBox="1"/>
          <p:nvPr/>
        </p:nvSpPr>
        <p:spPr>
          <a:xfrm>
            <a:off x="194404" y="1548579"/>
            <a:ext cx="3674583" cy="34806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4400"/>
              <a:buFont typeface="Arial"/>
              <a:buNone/>
            </a:pPr>
            <a:r>
              <a:rPr lang="en-US" sz="3600" b="1" i="0" u="none" strike="noStrike" cap="none">
                <a:solidFill>
                  <a:srgbClr val="F5333F"/>
                </a:solidFill>
                <a:latin typeface="Open Sans"/>
                <a:ea typeface="Open Sans"/>
                <a:cs typeface="Open Sans"/>
                <a:sym typeface="Open Sans"/>
              </a:rPr>
              <a:t>ICS Organisational  Components</a:t>
            </a:r>
            <a:endParaRPr sz="3600" b="0" i="0" u="none" strike="noStrike" cap="none">
              <a:solidFill>
                <a:srgbClr val="F5333F"/>
              </a:solidFill>
              <a:latin typeface="Open Sans"/>
              <a:ea typeface="Open Sans"/>
              <a:cs typeface="Open Sans"/>
              <a:sym typeface="Open Sans"/>
            </a:endParaRPr>
          </a:p>
          <a:p>
            <a:pPr marL="0" marR="0" lvl="0" indent="0" algn="l" rtl="0">
              <a:lnSpc>
                <a:spcPct val="100000"/>
              </a:lnSpc>
              <a:spcBef>
                <a:spcPts val="600"/>
              </a:spcBef>
              <a:spcAft>
                <a:spcPts val="0"/>
              </a:spcAft>
              <a:buClr>
                <a:srgbClr val="FFFFFF"/>
              </a:buClr>
              <a:buSzPts val="4400"/>
              <a:buFont typeface="Calibri"/>
              <a:buNone/>
            </a:pPr>
            <a:endParaRPr sz="1800" b="0" i="0" u="none" strike="noStrike" cap="none">
              <a:solidFill>
                <a:srgbClr val="FFFFFF"/>
              </a:solidFill>
              <a:latin typeface="Open Sans"/>
              <a:ea typeface="Open Sans"/>
              <a:cs typeface="Open Sans"/>
              <a:sym typeface="Open Sans"/>
            </a:endParaRPr>
          </a:p>
        </p:txBody>
      </p:sp>
      <p:sp>
        <p:nvSpPr>
          <p:cNvPr id="402" name="Google Shape;402;p67"/>
          <p:cNvSpPr txBox="1"/>
          <p:nvPr/>
        </p:nvSpPr>
        <p:spPr>
          <a:xfrm>
            <a:off x="4170818" y="1548579"/>
            <a:ext cx="4018830" cy="3316765"/>
          </a:xfrm>
          <a:prstGeom prst="rect">
            <a:avLst/>
          </a:prstGeom>
          <a:noFill/>
          <a:ln>
            <a:noFill/>
          </a:ln>
        </p:spPr>
        <p:txBody>
          <a:bodyPr spcFirstLastPara="1" wrap="square" lIns="91425" tIns="45700" rIns="91425" bIns="45700" anchor="t" anchorCtr="0">
            <a:spAutoFit/>
          </a:bodyPr>
          <a:lstStyle/>
          <a:p>
            <a:pPr marL="571500" marR="0" lvl="0" indent="-457200" algn="l" rtl="0">
              <a:lnSpc>
                <a:spcPct val="90000"/>
              </a:lnSpc>
              <a:spcBef>
                <a:spcPts val="1000"/>
              </a:spcBef>
              <a:spcAft>
                <a:spcPts val="0"/>
              </a:spcAft>
              <a:buClr>
                <a:srgbClr val="F5333F"/>
              </a:buClr>
              <a:buSzPts val="1800"/>
              <a:buFont typeface="Noto Sans Symbols"/>
              <a:buChar char="▪"/>
            </a:pPr>
            <a:r>
              <a:rPr lang="en-US" sz="2400" b="0" i="0" u="none" strike="noStrike" cap="none">
                <a:solidFill>
                  <a:srgbClr val="000000"/>
                </a:solidFill>
                <a:latin typeface="Open Sans"/>
                <a:ea typeface="Open Sans"/>
                <a:cs typeface="Open Sans"/>
                <a:sym typeface="Open Sans"/>
              </a:rPr>
              <a:t>Section</a:t>
            </a:r>
            <a:endParaRPr/>
          </a:p>
          <a:p>
            <a:pPr marL="571500" marR="0" lvl="0" indent="-457200" algn="l" rtl="0">
              <a:lnSpc>
                <a:spcPct val="90000"/>
              </a:lnSpc>
              <a:spcBef>
                <a:spcPts val="1000"/>
              </a:spcBef>
              <a:spcAft>
                <a:spcPts val="0"/>
              </a:spcAft>
              <a:buClr>
                <a:srgbClr val="F5333F"/>
              </a:buClr>
              <a:buSzPts val="1800"/>
              <a:buFont typeface="Noto Sans Symbols"/>
              <a:buChar char="▪"/>
            </a:pPr>
            <a:r>
              <a:rPr lang="en-US" sz="2400" b="0" i="0" u="none" strike="noStrike" cap="none">
                <a:solidFill>
                  <a:srgbClr val="000000"/>
                </a:solidFill>
                <a:latin typeface="Open Sans"/>
                <a:ea typeface="Open Sans"/>
                <a:cs typeface="Open Sans"/>
                <a:sym typeface="Open Sans"/>
              </a:rPr>
              <a:t>Division</a:t>
            </a:r>
            <a:endParaRPr/>
          </a:p>
          <a:p>
            <a:pPr marL="571500" marR="0" lvl="0" indent="-457200" algn="l" rtl="0">
              <a:lnSpc>
                <a:spcPct val="90000"/>
              </a:lnSpc>
              <a:spcBef>
                <a:spcPts val="1000"/>
              </a:spcBef>
              <a:spcAft>
                <a:spcPts val="0"/>
              </a:spcAft>
              <a:buClr>
                <a:srgbClr val="F5333F"/>
              </a:buClr>
              <a:buSzPts val="1800"/>
              <a:buFont typeface="Noto Sans Symbols"/>
              <a:buChar char="▪"/>
            </a:pPr>
            <a:r>
              <a:rPr lang="en-US" sz="2400" b="0" i="0" u="none" strike="noStrike" cap="none">
                <a:solidFill>
                  <a:srgbClr val="000000"/>
                </a:solidFill>
                <a:latin typeface="Open Sans"/>
                <a:ea typeface="Open Sans"/>
                <a:cs typeface="Open Sans"/>
                <a:sym typeface="Open Sans"/>
              </a:rPr>
              <a:t>Group</a:t>
            </a:r>
            <a:endParaRPr/>
          </a:p>
          <a:p>
            <a:pPr marL="571500" marR="0" lvl="0" indent="-457200" algn="l" rtl="0">
              <a:lnSpc>
                <a:spcPct val="90000"/>
              </a:lnSpc>
              <a:spcBef>
                <a:spcPts val="1000"/>
              </a:spcBef>
              <a:spcAft>
                <a:spcPts val="0"/>
              </a:spcAft>
              <a:buClr>
                <a:srgbClr val="F5333F"/>
              </a:buClr>
              <a:buSzPts val="1800"/>
              <a:buFont typeface="Noto Sans Symbols"/>
              <a:buChar char="▪"/>
            </a:pPr>
            <a:r>
              <a:rPr lang="en-US" sz="2400" b="0" i="0" u="none" strike="noStrike" cap="none">
                <a:solidFill>
                  <a:srgbClr val="000000"/>
                </a:solidFill>
                <a:latin typeface="Open Sans"/>
                <a:ea typeface="Open Sans"/>
                <a:cs typeface="Open Sans"/>
                <a:sym typeface="Open Sans"/>
              </a:rPr>
              <a:t>Branch</a:t>
            </a:r>
            <a:endParaRPr/>
          </a:p>
          <a:p>
            <a:pPr marL="571500" marR="0" lvl="0" indent="-457200" algn="l" rtl="0">
              <a:lnSpc>
                <a:spcPct val="90000"/>
              </a:lnSpc>
              <a:spcBef>
                <a:spcPts val="1000"/>
              </a:spcBef>
              <a:spcAft>
                <a:spcPts val="0"/>
              </a:spcAft>
              <a:buClr>
                <a:srgbClr val="F5333F"/>
              </a:buClr>
              <a:buSzPts val="1800"/>
              <a:buFont typeface="Noto Sans Symbols"/>
              <a:buChar char="▪"/>
            </a:pPr>
            <a:r>
              <a:rPr lang="en-US" sz="2400" b="0" i="0" u="none" strike="noStrike" cap="none">
                <a:solidFill>
                  <a:srgbClr val="000000"/>
                </a:solidFill>
                <a:latin typeface="Open Sans"/>
                <a:ea typeface="Open Sans"/>
                <a:cs typeface="Open Sans"/>
                <a:sym typeface="Open Sans"/>
              </a:rPr>
              <a:t>Task Force</a:t>
            </a:r>
            <a:endParaRPr/>
          </a:p>
          <a:p>
            <a:pPr marL="571500" marR="0" lvl="0" indent="-457200" algn="l" rtl="0">
              <a:lnSpc>
                <a:spcPct val="90000"/>
              </a:lnSpc>
              <a:spcBef>
                <a:spcPts val="1000"/>
              </a:spcBef>
              <a:spcAft>
                <a:spcPts val="0"/>
              </a:spcAft>
              <a:buClr>
                <a:srgbClr val="F5333F"/>
              </a:buClr>
              <a:buSzPts val="1800"/>
              <a:buFont typeface="Noto Sans Symbols"/>
              <a:buChar char="▪"/>
            </a:pPr>
            <a:r>
              <a:rPr lang="en-US" sz="2400" b="0" i="0" u="none" strike="noStrike" cap="none">
                <a:solidFill>
                  <a:srgbClr val="000000"/>
                </a:solidFill>
                <a:latin typeface="Open Sans"/>
                <a:ea typeface="Open Sans"/>
                <a:cs typeface="Open Sans"/>
                <a:sym typeface="Open Sans"/>
              </a:rPr>
              <a:t>Strike Team</a:t>
            </a:r>
            <a:endParaRPr/>
          </a:p>
          <a:p>
            <a:pPr marL="571500" marR="0" lvl="0" indent="-457200" algn="l" rtl="0">
              <a:lnSpc>
                <a:spcPct val="90000"/>
              </a:lnSpc>
              <a:spcBef>
                <a:spcPts val="1000"/>
              </a:spcBef>
              <a:spcAft>
                <a:spcPts val="0"/>
              </a:spcAft>
              <a:buClr>
                <a:srgbClr val="F5333F"/>
              </a:buClr>
              <a:buSzPts val="1800"/>
              <a:buFont typeface="Noto Sans Symbols"/>
              <a:buChar char="▪"/>
            </a:pPr>
            <a:r>
              <a:rPr lang="en-US" sz="2400" b="0" i="0" u="none" strike="noStrike" cap="none">
                <a:solidFill>
                  <a:srgbClr val="000000"/>
                </a:solidFill>
                <a:latin typeface="Open Sans"/>
                <a:ea typeface="Open Sans"/>
                <a:cs typeface="Open Sans"/>
                <a:sym typeface="Open Sans"/>
              </a:rPr>
              <a:t>Single Resource</a:t>
            </a:r>
            <a:endParaRPr/>
          </a:p>
        </p:txBody>
      </p:sp>
      <p:pic>
        <p:nvPicPr>
          <p:cNvPr id="403" name="Google Shape;403;p67" descr="A group of people in a room&#10;&#10;Description automatically generated"/>
          <p:cNvPicPr preferRelativeResize="0"/>
          <p:nvPr/>
        </p:nvPicPr>
        <p:blipFill rotWithShape="1">
          <a:blip r:embed="rId3">
            <a:alphaModFix/>
          </a:blip>
          <a:srcRect/>
          <a:stretch/>
        </p:blipFill>
        <p:spPr>
          <a:xfrm>
            <a:off x="7410203" y="2175149"/>
            <a:ext cx="4781797" cy="269019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68"/>
          <p:cNvSpPr/>
          <p:nvPr/>
        </p:nvSpPr>
        <p:spPr>
          <a:xfrm>
            <a:off x="-16474" y="-5348"/>
            <a:ext cx="4211100"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09" name="Google Shape;409;p68"/>
          <p:cNvSpPr txBox="1"/>
          <p:nvPr/>
        </p:nvSpPr>
        <p:spPr>
          <a:xfrm>
            <a:off x="474853" y="638259"/>
            <a:ext cx="3309600"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4400"/>
              <a:buFont typeface="Arial"/>
              <a:buNone/>
            </a:pPr>
            <a:r>
              <a:rPr lang="en-US" sz="3600" b="1" i="0" u="none" strike="noStrike" cap="none">
                <a:solidFill>
                  <a:srgbClr val="F5333F"/>
                </a:solidFill>
                <a:latin typeface="Open Sans"/>
                <a:ea typeface="Open Sans"/>
                <a:cs typeface="Open Sans"/>
                <a:sym typeface="Open Sans"/>
              </a:rPr>
              <a:t>Managing Span Of Control</a:t>
            </a:r>
            <a:endParaRPr sz="3600" b="0" i="0" u="none" strike="noStrike" cap="none">
              <a:solidFill>
                <a:srgbClr val="F5333F"/>
              </a:solidFill>
              <a:latin typeface="Open Sans"/>
              <a:ea typeface="Open Sans"/>
              <a:cs typeface="Open Sans"/>
              <a:sym typeface="Open Sans"/>
            </a:endParaRPr>
          </a:p>
          <a:p>
            <a:pPr marL="0" marR="0" lvl="0" indent="0" algn="l" rtl="0">
              <a:lnSpc>
                <a:spcPct val="100000"/>
              </a:lnSpc>
              <a:spcBef>
                <a:spcPts val="600"/>
              </a:spcBef>
              <a:spcAft>
                <a:spcPts val="0"/>
              </a:spcAft>
              <a:buClr>
                <a:srgbClr val="FFFFFF"/>
              </a:buClr>
              <a:buSzPts val="4400"/>
              <a:buFont typeface="Calibri"/>
              <a:buNone/>
            </a:pPr>
            <a:endParaRPr sz="1800" b="0" i="0" u="none" strike="noStrike" cap="none">
              <a:solidFill>
                <a:srgbClr val="FFFFFF"/>
              </a:solidFill>
              <a:latin typeface="Open Sans"/>
              <a:ea typeface="Open Sans"/>
              <a:cs typeface="Open Sans"/>
              <a:sym typeface="Open Sans"/>
            </a:endParaRPr>
          </a:p>
        </p:txBody>
      </p:sp>
      <p:sp>
        <p:nvSpPr>
          <p:cNvPr id="410" name="Google Shape;410;p68"/>
          <p:cNvSpPr txBox="1"/>
          <p:nvPr/>
        </p:nvSpPr>
        <p:spPr>
          <a:xfrm>
            <a:off x="4527357" y="998102"/>
            <a:ext cx="7189790" cy="4057481"/>
          </a:xfrm>
          <a:prstGeom prst="rect">
            <a:avLst/>
          </a:prstGeom>
          <a:noFill/>
          <a:ln>
            <a:noFill/>
          </a:ln>
        </p:spPr>
        <p:txBody>
          <a:bodyPr spcFirstLastPara="1" wrap="square" lIns="91425" tIns="45700" rIns="91425" bIns="45700" anchor="t" anchorCtr="0">
            <a:spAutoFit/>
          </a:bodyPr>
          <a:lstStyle/>
          <a:p>
            <a:pPr marL="457200" marR="0" lvl="0" indent="-342900" algn="just" rtl="0">
              <a:lnSpc>
                <a:spcPct val="90000"/>
              </a:lnSpc>
              <a:spcBef>
                <a:spcPts val="1000"/>
              </a:spcBef>
              <a:spcAft>
                <a:spcPts val="0"/>
              </a:spcAft>
              <a:buClr>
                <a:srgbClr val="F5333F"/>
              </a:buClr>
              <a:buSzPts val="1800"/>
              <a:buFont typeface="Noto Sans Symbols"/>
              <a:buChar char="▪"/>
            </a:pPr>
            <a:r>
              <a:rPr lang="en-US" sz="2400" b="1" i="0" u="none" strike="noStrike" cap="none" dirty="0">
                <a:solidFill>
                  <a:srgbClr val="FF0000"/>
                </a:solidFill>
                <a:latin typeface="Open Sans"/>
                <a:ea typeface="Open Sans"/>
                <a:cs typeface="Open Sans"/>
                <a:sym typeface="Open Sans"/>
              </a:rPr>
              <a:t>Divisions:</a:t>
            </a:r>
            <a:r>
              <a:rPr lang="en-US" sz="2400" b="0" i="0" u="none" strike="noStrike" cap="none" dirty="0">
                <a:solidFill>
                  <a:srgbClr val="FF0000"/>
                </a:solidFill>
                <a:latin typeface="Open Sans"/>
                <a:ea typeface="Open Sans"/>
                <a:cs typeface="Open Sans"/>
                <a:sym typeface="Open Sans"/>
              </a:rPr>
              <a:t> </a:t>
            </a:r>
            <a:r>
              <a:rPr lang="en-US" sz="2400" b="0" i="0" u="none" strike="noStrike" cap="none" dirty="0">
                <a:solidFill>
                  <a:srgbClr val="000000"/>
                </a:solidFill>
                <a:latin typeface="Open Sans"/>
                <a:ea typeface="Open Sans"/>
                <a:cs typeface="Open Sans"/>
                <a:sym typeface="Open Sans"/>
              </a:rPr>
              <a:t>Divide incident geographically, led by a Supervisor.</a:t>
            </a:r>
            <a:endParaRPr dirty="0"/>
          </a:p>
          <a:p>
            <a:pPr marL="457200" marR="0" lvl="0" indent="-228600" algn="just" rtl="0">
              <a:lnSpc>
                <a:spcPct val="90000"/>
              </a:lnSpc>
              <a:spcBef>
                <a:spcPts val="1000"/>
              </a:spcBef>
              <a:spcAft>
                <a:spcPts val="0"/>
              </a:spcAft>
              <a:buClr>
                <a:srgbClr val="F5333F"/>
              </a:buClr>
              <a:buSzPts val="1800"/>
              <a:buFont typeface="Noto Sans Symbols"/>
              <a:buNone/>
            </a:pPr>
            <a:endParaRPr sz="2400" b="0" i="0" u="none" strike="noStrike" cap="none" dirty="0">
              <a:solidFill>
                <a:srgbClr val="000000"/>
              </a:solidFill>
              <a:latin typeface="Open Sans"/>
              <a:ea typeface="Open Sans"/>
              <a:cs typeface="Open Sans"/>
              <a:sym typeface="Open Sans"/>
            </a:endParaRPr>
          </a:p>
          <a:p>
            <a:pPr marL="457200" marR="0" lvl="0" indent="-342900" algn="just" rtl="0">
              <a:lnSpc>
                <a:spcPct val="90000"/>
              </a:lnSpc>
              <a:spcBef>
                <a:spcPts val="1000"/>
              </a:spcBef>
              <a:spcAft>
                <a:spcPts val="0"/>
              </a:spcAft>
              <a:buClr>
                <a:srgbClr val="F5333F"/>
              </a:buClr>
              <a:buSzPts val="1800"/>
              <a:buFont typeface="Noto Sans Symbols"/>
              <a:buChar char="▪"/>
            </a:pPr>
            <a:r>
              <a:rPr lang="en-US" sz="2400" b="1" i="0" u="none" strike="noStrike" cap="none" dirty="0">
                <a:solidFill>
                  <a:srgbClr val="FF0000"/>
                </a:solidFill>
                <a:latin typeface="Open Sans"/>
                <a:ea typeface="Open Sans"/>
                <a:cs typeface="Open Sans"/>
                <a:sym typeface="Open Sans"/>
              </a:rPr>
              <a:t>Groups:</a:t>
            </a:r>
            <a:r>
              <a:rPr lang="en-US" sz="2400" b="0" i="0" u="none" strike="noStrike" cap="none" dirty="0">
                <a:solidFill>
                  <a:srgbClr val="FF0000"/>
                </a:solidFill>
                <a:latin typeface="Open Sans"/>
                <a:ea typeface="Open Sans"/>
                <a:cs typeface="Open Sans"/>
                <a:sym typeface="Open Sans"/>
              </a:rPr>
              <a:t> </a:t>
            </a:r>
            <a:r>
              <a:rPr lang="en-US" sz="2400" b="0" i="0" u="none" strike="noStrike" cap="none" dirty="0">
                <a:solidFill>
                  <a:srgbClr val="000000"/>
                </a:solidFill>
                <a:latin typeface="Open Sans"/>
                <a:ea typeface="Open Sans"/>
                <a:cs typeface="Open Sans"/>
                <a:sym typeface="Open Sans"/>
              </a:rPr>
              <a:t>Describe functional areas of operation, led by a Supervisor.</a:t>
            </a:r>
            <a:endParaRPr dirty="0"/>
          </a:p>
          <a:p>
            <a:pPr marL="457200" marR="0" lvl="0" indent="-228600" algn="just" rtl="0">
              <a:lnSpc>
                <a:spcPct val="90000"/>
              </a:lnSpc>
              <a:spcBef>
                <a:spcPts val="1000"/>
              </a:spcBef>
              <a:spcAft>
                <a:spcPts val="0"/>
              </a:spcAft>
              <a:buClr>
                <a:srgbClr val="F5333F"/>
              </a:buClr>
              <a:buSzPts val="1800"/>
              <a:buFont typeface="Noto Sans Symbols"/>
              <a:buNone/>
            </a:pPr>
            <a:endParaRPr sz="2400" b="0" i="0" u="none" strike="noStrike" cap="none" dirty="0">
              <a:solidFill>
                <a:srgbClr val="000000"/>
              </a:solidFill>
              <a:latin typeface="Open Sans"/>
              <a:ea typeface="Open Sans"/>
              <a:cs typeface="Open Sans"/>
              <a:sym typeface="Open Sans"/>
            </a:endParaRPr>
          </a:p>
          <a:p>
            <a:pPr marL="457200" marR="0" lvl="0" indent="-342900" algn="just" rtl="0">
              <a:lnSpc>
                <a:spcPct val="90000"/>
              </a:lnSpc>
              <a:spcBef>
                <a:spcPts val="1000"/>
              </a:spcBef>
              <a:spcAft>
                <a:spcPts val="0"/>
              </a:spcAft>
              <a:buClr>
                <a:srgbClr val="F5333F"/>
              </a:buClr>
              <a:buSzPts val="1800"/>
              <a:buFont typeface="Noto Sans Symbols"/>
              <a:buChar char="▪"/>
            </a:pPr>
            <a:r>
              <a:rPr lang="en-US" sz="2400" b="1" i="0" u="none" strike="noStrike" cap="none" dirty="0">
                <a:solidFill>
                  <a:srgbClr val="FF0000"/>
                </a:solidFill>
                <a:latin typeface="Open Sans"/>
                <a:ea typeface="Open Sans"/>
                <a:cs typeface="Open Sans"/>
                <a:sym typeface="Open Sans"/>
              </a:rPr>
              <a:t>Branches:</a:t>
            </a:r>
            <a:r>
              <a:rPr lang="en-US" sz="2400" b="0" i="0" u="none" strike="noStrike" cap="none" dirty="0">
                <a:solidFill>
                  <a:srgbClr val="FF0000"/>
                </a:solidFill>
                <a:latin typeface="Open Sans"/>
                <a:ea typeface="Open Sans"/>
                <a:cs typeface="Open Sans"/>
                <a:sym typeface="Open Sans"/>
              </a:rPr>
              <a:t> </a:t>
            </a:r>
            <a:r>
              <a:rPr lang="en-US" sz="2400" b="0" i="0" u="none" strike="noStrike" cap="none" dirty="0">
                <a:solidFill>
                  <a:srgbClr val="000000"/>
                </a:solidFill>
                <a:latin typeface="Open Sans"/>
                <a:ea typeface="Open Sans"/>
                <a:cs typeface="Open Sans"/>
                <a:sym typeface="Open Sans"/>
              </a:rPr>
              <a:t>Used when the number of Divisions or Groups exceeds the span of control and can be either geographical or functional, led by a Director. </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69"/>
          <p:cNvSpPr/>
          <p:nvPr/>
        </p:nvSpPr>
        <p:spPr>
          <a:xfrm>
            <a:off x="-16474" y="-5348"/>
            <a:ext cx="4211100"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16" name="Google Shape;416;p69"/>
          <p:cNvSpPr txBox="1"/>
          <p:nvPr/>
        </p:nvSpPr>
        <p:spPr>
          <a:xfrm>
            <a:off x="474853" y="638259"/>
            <a:ext cx="3309600"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4400"/>
              <a:buFont typeface="Arial"/>
              <a:buNone/>
            </a:pPr>
            <a:r>
              <a:rPr lang="en-US" sz="3600" b="1" i="0" u="none" strike="noStrike" cap="none">
                <a:solidFill>
                  <a:srgbClr val="F5333F"/>
                </a:solidFill>
                <a:latin typeface="Open Sans"/>
                <a:ea typeface="Open Sans"/>
                <a:cs typeface="Open Sans"/>
                <a:sym typeface="Open Sans"/>
              </a:rPr>
              <a:t>Managing Span Of Control</a:t>
            </a:r>
            <a:endParaRPr sz="3600" b="0" i="0" u="none" strike="noStrike" cap="none">
              <a:solidFill>
                <a:srgbClr val="F5333F"/>
              </a:solidFill>
              <a:latin typeface="Open Sans"/>
              <a:ea typeface="Open Sans"/>
              <a:cs typeface="Open Sans"/>
              <a:sym typeface="Open Sans"/>
            </a:endParaRPr>
          </a:p>
          <a:p>
            <a:pPr marL="0" marR="0" lvl="0" indent="0" algn="l" rtl="0">
              <a:lnSpc>
                <a:spcPct val="100000"/>
              </a:lnSpc>
              <a:spcBef>
                <a:spcPts val="600"/>
              </a:spcBef>
              <a:spcAft>
                <a:spcPts val="0"/>
              </a:spcAft>
              <a:buClr>
                <a:srgbClr val="FFFFFF"/>
              </a:buClr>
              <a:buSzPts val="4400"/>
              <a:buFont typeface="Calibri"/>
              <a:buNone/>
            </a:pPr>
            <a:endParaRPr sz="1800" b="0" i="0" u="none" strike="noStrike" cap="none">
              <a:solidFill>
                <a:srgbClr val="FFFFFF"/>
              </a:solidFill>
              <a:latin typeface="Open Sans"/>
              <a:ea typeface="Open Sans"/>
              <a:cs typeface="Open Sans"/>
              <a:sym typeface="Open Sans"/>
            </a:endParaRPr>
          </a:p>
        </p:txBody>
      </p:sp>
      <p:sp>
        <p:nvSpPr>
          <p:cNvPr id="417" name="Google Shape;417;p69"/>
          <p:cNvSpPr txBox="1"/>
          <p:nvPr/>
        </p:nvSpPr>
        <p:spPr>
          <a:xfrm>
            <a:off x="4527357" y="1191142"/>
            <a:ext cx="7189790" cy="4057481"/>
          </a:xfrm>
          <a:prstGeom prst="rect">
            <a:avLst/>
          </a:prstGeom>
          <a:noFill/>
          <a:ln>
            <a:noFill/>
          </a:ln>
        </p:spPr>
        <p:txBody>
          <a:bodyPr spcFirstLastPara="1" wrap="square" lIns="91425" tIns="45700" rIns="91425" bIns="45700" anchor="t" anchorCtr="0">
            <a:spAutoFit/>
          </a:bodyPr>
          <a:lstStyle/>
          <a:p>
            <a:pPr marL="457200" marR="0" lvl="0" indent="-342900" algn="just" rtl="0">
              <a:lnSpc>
                <a:spcPct val="90000"/>
              </a:lnSpc>
              <a:spcBef>
                <a:spcPts val="1000"/>
              </a:spcBef>
              <a:spcAft>
                <a:spcPts val="0"/>
              </a:spcAft>
              <a:buClr>
                <a:srgbClr val="F5333F"/>
              </a:buClr>
              <a:buSzPts val="1800"/>
              <a:buFont typeface="Arial"/>
              <a:buChar char="•"/>
            </a:pPr>
            <a:r>
              <a:rPr lang="en-US" sz="2400" b="1" i="0" u="none" strike="noStrike" cap="none" dirty="0">
                <a:solidFill>
                  <a:srgbClr val="FF0000"/>
                </a:solidFill>
                <a:latin typeface="Open Sans"/>
                <a:ea typeface="Open Sans"/>
                <a:cs typeface="Open Sans"/>
                <a:sym typeface="Open Sans"/>
              </a:rPr>
              <a:t>Task Forces</a:t>
            </a:r>
            <a:r>
              <a:rPr lang="en-US" sz="2400" b="0" i="0" u="none" strike="noStrike" cap="none" dirty="0">
                <a:solidFill>
                  <a:srgbClr val="FF0000"/>
                </a:solidFill>
                <a:latin typeface="Open Sans"/>
                <a:ea typeface="Open Sans"/>
                <a:cs typeface="Open Sans"/>
                <a:sym typeface="Open Sans"/>
              </a:rPr>
              <a:t>: </a:t>
            </a:r>
            <a:r>
              <a:rPr lang="en-US" sz="2400" b="0" i="0" u="none" strike="noStrike" cap="none" dirty="0">
                <a:solidFill>
                  <a:srgbClr val="000000"/>
                </a:solidFill>
                <a:latin typeface="Open Sans"/>
                <a:ea typeface="Open Sans"/>
                <a:cs typeface="Open Sans"/>
                <a:sym typeface="Open Sans"/>
              </a:rPr>
              <a:t>Mixed resources with common communications reporting to a Leader.</a:t>
            </a:r>
            <a:endParaRPr dirty="0"/>
          </a:p>
          <a:p>
            <a:pPr marL="457200" marR="0" lvl="0" indent="-228600" algn="just" rtl="0">
              <a:lnSpc>
                <a:spcPct val="90000"/>
              </a:lnSpc>
              <a:spcBef>
                <a:spcPts val="1000"/>
              </a:spcBef>
              <a:spcAft>
                <a:spcPts val="0"/>
              </a:spcAft>
              <a:buClr>
                <a:srgbClr val="F5333F"/>
              </a:buClr>
              <a:buSzPts val="1800"/>
              <a:buFont typeface="Arial"/>
              <a:buNone/>
            </a:pPr>
            <a:endParaRPr sz="2400" b="0" i="0" u="none" strike="noStrike" cap="none" dirty="0">
              <a:solidFill>
                <a:srgbClr val="000000"/>
              </a:solidFill>
              <a:latin typeface="Open Sans"/>
              <a:ea typeface="Open Sans"/>
              <a:cs typeface="Open Sans"/>
              <a:sym typeface="Open Sans"/>
            </a:endParaRPr>
          </a:p>
          <a:p>
            <a:pPr marL="457200" marR="0" lvl="0" indent="-342900" algn="just" rtl="0">
              <a:lnSpc>
                <a:spcPct val="90000"/>
              </a:lnSpc>
              <a:spcBef>
                <a:spcPts val="1000"/>
              </a:spcBef>
              <a:spcAft>
                <a:spcPts val="0"/>
              </a:spcAft>
              <a:buClr>
                <a:srgbClr val="F5333F"/>
              </a:buClr>
              <a:buSzPts val="1800"/>
              <a:buFont typeface="Arial"/>
              <a:buChar char="•"/>
            </a:pPr>
            <a:r>
              <a:rPr lang="en-US" sz="2400" b="1" i="0" u="none" strike="noStrike" cap="none" dirty="0">
                <a:solidFill>
                  <a:srgbClr val="FF0000"/>
                </a:solidFill>
                <a:latin typeface="Open Sans"/>
                <a:ea typeface="Open Sans"/>
                <a:cs typeface="Open Sans"/>
                <a:sym typeface="Open Sans"/>
              </a:rPr>
              <a:t>Strike Teams</a:t>
            </a:r>
            <a:r>
              <a:rPr lang="en-US" sz="2400" b="0" i="0" u="none" strike="noStrike" cap="none" dirty="0">
                <a:solidFill>
                  <a:srgbClr val="FF0000"/>
                </a:solidFill>
                <a:latin typeface="Open Sans"/>
                <a:ea typeface="Open Sans"/>
                <a:cs typeface="Open Sans"/>
                <a:sym typeface="Open Sans"/>
              </a:rPr>
              <a:t>: </a:t>
            </a:r>
            <a:r>
              <a:rPr lang="en-US" sz="2400" b="0" i="0" u="none" strike="noStrike" cap="none" dirty="0">
                <a:solidFill>
                  <a:srgbClr val="000000"/>
                </a:solidFill>
                <a:latin typeface="Open Sans"/>
                <a:ea typeface="Open Sans"/>
                <a:cs typeface="Open Sans"/>
                <a:sym typeface="Open Sans"/>
              </a:rPr>
              <a:t>A set number of resources of the same kind and type with common communications reporting to a Leader.</a:t>
            </a:r>
            <a:endParaRPr dirty="0"/>
          </a:p>
          <a:p>
            <a:pPr marL="457200" marR="0" lvl="0" indent="-228600" algn="just" rtl="0">
              <a:lnSpc>
                <a:spcPct val="90000"/>
              </a:lnSpc>
              <a:spcBef>
                <a:spcPts val="1000"/>
              </a:spcBef>
              <a:spcAft>
                <a:spcPts val="0"/>
              </a:spcAft>
              <a:buClr>
                <a:srgbClr val="F5333F"/>
              </a:buClr>
              <a:buSzPts val="1800"/>
              <a:buFont typeface="Arial"/>
              <a:buNone/>
            </a:pPr>
            <a:endParaRPr sz="2400" b="0" i="0" u="none" strike="noStrike" cap="none" dirty="0">
              <a:solidFill>
                <a:srgbClr val="000000"/>
              </a:solidFill>
              <a:latin typeface="Open Sans"/>
              <a:ea typeface="Open Sans"/>
              <a:cs typeface="Open Sans"/>
              <a:sym typeface="Open Sans"/>
            </a:endParaRPr>
          </a:p>
          <a:p>
            <a:pPr marL="457200" marR="0" lvl="0" indent="-342900" algn="just" rtl="0">
              <a:lnSpc>
                <a:spcPct val="90000"/>
              </a:lnSpc>
              <a:spcBef>
                <a:spcPts val="1000"/>
              </a:spcBef>
              <a:spcAft>
                <a:spcPts val="0"/>
              </a:spcAft>
              <a:buClr>
                <a:srgbClr val="F5333F"/>
              </a:buClr>
              <a:buSzPts val="1800"/>
              <a:buFont typeface="Arial"/>
              <a:buChar char="•"/>
            </a:pPr>
            <a:r>
              <a:rPr lang="en-US" sz="2400" b="1" i="0" u="none" strike="noStrike" cap="none" dirty="0">
                <a:solidFill>
                  <a:srgbClr val="FF0000"/>
                </a:solidFill>
                <a:latin typeface="Open Sans"/>
                <a:ea typeface="Open Sans"/>
                <a:cs typeface="Open Sans"/>
                <a:sym typeface="Open Sans"/>
              </a:rPr>
              <a:t>Single Resources</a:t>
            </a:r>
            <a:r>
              <a:rPr lang="en-US" sz="2400" b="0" i="0" u="none" strike="noStrike" cap="none" dirty="0">
                <a:solidFill>
                  <a:srgbClr val="FF0000"/>
                </a:solidFill>
                <a:latin typeface="Open Sans"/>
                <a:ea typeface="Open Sans"/>
                <a:cs typeface="Open Sans"/>
                <a:sym typeface="Open Sans"/>
              </a:rPr>
              <a:t>: </a:t>
            </a:r>
            <a:r>
              <a:rPr lang="en-US" sz="2400" b="0" i="0" u="none" strike="noStrike" cap="none" dirty="0">
                <a:solidFill>
                  <a:srgbClr val="000000"/>
                </a:solidFill>
                <a:latin typeface="Open Sans"/>
                <a:ea typeface="Open Sans"/>
                <a:cs typeface="Open Sans"/>
                <a:sym typeface="Open Sans"/>
              </a:rPr>
              <a:t>Individuals, a piece of equipment and its personnel complement, or a crew or team of individuals.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70"/>
          <p:cNvSpPr/>
          <p:nvPr/>
        </p:nvSpPr>
        <p:spPr>
          <a:xfrm>
            <a:off x="-16474" y="-5348"/>
            <a:ext cx="4211100"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23" name="Google Shape;423;p70"/>
          <p:cNvSpPr txBox="1"/>
          <p:nvPr/>
        </p:nvSpPr>
        <p:spPr>
          <a:xfrm>
            <a:off x="474853" y="638259"/>
            <a:ext cx="3309600"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4400"/>
              <a:buFont typeface="Arial"/>
              <a:buNone/>
            </a:pPr>
            <a:r>
              <a:rPr lang="en-US" sz="3600" b="1" i="0" u="none" strike="noStrike" cap="none">
                <a:solidFill>
                  <a:srgbClr val="F5333F"/>
                </a:solidFill>
                <a:latin typeface="Open Sans"/>
                <a:ea typeface="Open Sans"/>
                <a:cs typeface="Open Sans"/>
                <a:sym typeface="Open Sans"/>
              </a:rPr>
              <a:t>Role Of The Incident Commander</a:t>
            </a:r>
            <a:endParaRPr sz="3600" b="0" i="0" u="none" strike="noStrike" cap="none">
              <a:solidFill>
                <a:srgbClr val="F5333F"/>
              </a:solidFill>
              <a:latin typeface="Open Sans"/>
              <a:ea typeface="Open Sans"/>
              <a:cs typeface="Open Sans"/>
              <a:sym typeface="Open Sans"/>
            </a:endParaRPr>
          </a:p>
          <a:p>
            <a:pPr marL="0" marR="0" lvl="0" indent="0" algn="l" rtl="0">
              <a:lnSpc>
                <a:spcPct val="100000"/>
              </a:lnSpc>
              <a:spcBef>
                <a:spcPts val="600"/>
              </a:spcBef>
              <a:spcAft>
                <a:spcPts val="0"/>
              </a:spcAft>
              <a:buClr>
                <a:srgbClr val="FFFFFF"/>
              </a:buClr>
              <a:buSzPts val="4400"/>
              <a:buFont typeface="Calibri"/>
              <a:buNone/>
            </a:pPr>
            <a:endParaRPr sz="1800" b="0" i="0" u="none" strike="noStrike" cap="none">
              <a:solidFill>
                <a:srgbClr val="FFFFFF"/>
              </a:solidFill>
              <a:latin typeface="Open Sans"/>
              <a:ea typeface="Open Sans"/>
              <a:cs typeface="Open Sans"/>
              <a:sym typeface="Open Sans"/>
            </a:endParaRPr>
          </a:p>
        </p:txBody>
      </p:sp>
      <p:sp>
        <p:nvSpPr>
          <p:cNvPr id="424" name="Google Shape;424;p70"/>
          <p:cNvSpPr txBox="1"/>
          <p:nvPr/>
        </p:nvSpPr>
        <p:spPr>
          <a:xfrm>
            <a:off x="4527357" y="540902"/>
            <a:ext cx="7189790" cy="5515316"/>
          </a:xfrm>
          <a:prstGeom prst="rect">
            <a:avLst/>
          </a:prstGeom>
          <a:noFill/>
          <a:ln>
            <a:noFill/>
          </a:ln>
        </p:spPr>
        <p:txBody>
          <a:bodyPr spcFirstLastPara="1" wrap="square" lIns="91425" tIns="45700" rIns="91425" bIns="45700" anchor="t" anchorCtr="0">
            <a:spAutoFit/>
          </a:bodyPr>
          <a:lstStyle/>
          <a:p>
            <a:pPr marL="571500" marR="0" lvl="0" indent="-457200" algn="just" rtl="0">
              <a:lnSpc>
                <a:spcPct val="90000"/>
              </a:lnSpc>
              <a:spcBef>
                <a:spcPts val="1000"/>
              </a:spcBef>
              <a:spcAft>
                <a:spcPts val="0"/>
              </a:spcAft>
              <a:buClr>
                <a:srgbClr val="F5333F"/>
              </a:buClr>
              <a:buSzPts val="1800"/>
              <a:buFont typeface="Noto Sans Symbols"/>
              <a:buChar char="✔"/>
            </a:pPr>
            <a:r>
              <a:rPr lang="en-US" sz="2800" b="0" i="0" u="none" strike="noStrike" cap="none" dirty="0">
                <a:solidFill>
                  <a:srgbClr val="000000"/>
                </a:solidFill>
                <a:latin typeface="Calibri"/>
                <a:ea typeface="Calibri"/>
                <a:cs typeface="Calibri"/>
                <a:sym typeface="Calibri"/>
              </a:rPr>
              <a:t>Has overall responsibility for managing the incident. </a:t>
            </a:r>
            <a:endParaRPr dirty="0"/>
          </a:p>
          <a:p>
            <a:pPr marL="571500" marR="0" lvl="0" indent="-342900" algn="just" rtl="0">
              <a:lnSpc>
                <a:spcPct val="90000"/>
              </a:lnSpc>
              <a:spcBef>
                <a:spcPts val="1000"/>
              </a:spcBef>
              <a:spcAft>
                <a:spcPts val="0"/>
              </a:spcAft>
              <a:buClr>
                <a:srgbClr val="F5333F"/>
              </a:buClr>
              <a:buSzPts val="1800"/>
              <a:buFont typeface="Noto Sans Symbols"/>
              <a:buNone/>
            </a:pPr>
            <a:endParaRPr sz="2800" b="0" i="0" u="none" strike="noStrike" cap="none" dirty="0">
              <a:solidFill>
                <a:srgbClr val="000000"/>
              </a:solidFill>
              <a:latin typeface="Calibri"/>
              <a:ea typeface="Calibri"/>
              <a:cs typeface="Calibri"/>
              <a:sym typeface="Calibri"/>
            </a:endParaRPr>
          </a:p>
          <a:p>
            <a:pPr marL="571500" marR="0" lvl="0" indent="-457200" algn="just" rtl="0">
              <a:lnSpc>
                <a:spcPct val="90000"/>
              </a:lnSpc>
              <a:spcBef>
                <a:spcPts val="1000"/>
              </a:spcBef>
              <a:spcAft>
                <a:spcPts val="0"/>
              </a:spcAft>
              <a:buClr>
                <a:srgbClr val="F5333F"/>
              </a:buClr>
              <a:buSzPts val="1800"/>
              <a:buFont typeface="Noto Sans Symbols"/>
              <a:buChar char="✔"/>
            </a:pPr>
            <a:r>
              <a:rPr lang="en-US" sz="2800" b="0" i="0" u="none" strike="noStrike" cap="none" dirty="0">
                <a:solidFill>
                  <a:srgbClr val="000000"/>
                </a:solidFill>
                <a:latin typeface="Calibri"/>
                <a:ea typeface="Calibri"/>
                <a:cs typeface="Calibri"/>
                <a:sym typeface="Calibri"/>
              </a:rPr>
              <a:t>Must be fully briefed, and should have a written delegation of authority.</a:t>
            </a:r>
            <a:endParaRPr dirty="0"/>
          </a:p>
          <a:p>
            <a:pPr marL="571500" marR="0" lvl="0" indent="-342900" algn="just" rtl="0">
              <a:lnSpc>
                <a:spcPct val="90000"/>
              </a:lnSpc>
              <a:spcBef>
                <a:spcPts val="1000"/>
              </a:spcBef>
              <a:spcAft>
                <a:spcPts val="0"/>
              </a:spcAft>
              <a:buClr>
                <a:srgbClr val="F5333F"/>
              </a:buClr>
              <a:buSzPts val="1800"/>
              <a:buFont typeface="Noto Sans Symbols"/>
              <a:buNone/>
            </a:pPr>
            <a:endParaRPr sz="2800" b="0" i="0" u="none" strike="noStrike" cap="none" dirty="0">
              <a:solidFill>
                <a:srgbClr val="000000"/>
              </a:solidFill>
              <a:latin typeface="Calibri"/>
              <a:ea typeface="Calibri"/>
              <a:cs typeface="Calibri"/>
              <a:sym typeface="Calibri"/>
            </a:endParaRPr>
          </a:p>
          <a:p>
            <a:pPr marL="571500" marR="0" lvl="0" indent="-457200" algn="just" rtl="0">
              <a:lnSpc>
                <a:spcPct val="90000"/>
              </a:lnSpc>
              <a:spcBef>
                <a:spcPts val="1000"/>
              </a:spcBef>
              <a:spcAft>
                <a:spcPts val="0"/>
              </a:spcAft>
              <a:buClr>
                <a:srgbClr val="F5333F"/>
              </a:buClr>
              <a:buSzPts val="1800"/>
              <a:buFont typeface="Noto Sans Symbols"/>
              <a:buChar char="✔"/>
            </a:pPr>
            <a:r>
              <a:rPr lang="en-US" sz="2800" b="0" i="0" u="none" strike="noStrike" cap="none" dirty="0">
                <a:solidFill>
                  <a:srgbClr val="000000"/>
                </a:solidFill>
                <a:latin typeface="Calibri"/>
                <a:ea typeface="Calibri"/>
                <a:cs typeface="Calibri"/>
                <a:sym typeface="Calibri"/>
              </a:rPr>
              <a:t>Personnel assigned by the Incident </a:t>
            </a:r>
            <a:endParaRPr dirty="0"/>
          </a:p>
          <a:p>
            <a:pPr marL="571500" marR="0" lvl="0" indent="-342900" algn="just" rtl="0">
              <a:lnSpc>
                <a:spcPct val="90000"/>
              </a:lnSpc>
              <a:spcBef>
                <a:spcPts val="1000"/>
              </a:spcBef>
              <a:spcAft>
                <a:spcPts val="0"/>
              </a:spcAft>
              <a:buClr>
                <a:srgbClr val="F5333F"/>
              </a:buClr>
              <a:buSzPts val="1800"/>
              <a:buFont typeface="Noto Sans Symbols"/>
              <a:buNone/>
            </a:pPr>
            <a:endParaRPr sz="2800" b="0" i="0" u="none" strike="noStrike" cap="none" dirty="0">
              <a:solidFill>
                <a:srgbClr val="000000"/>
              </a:solidFill>
              <a:latin typeface="Calibri"/>
              <a:ea typeface="Calibri"/>
              <a:cs typeface="Calibri"/>
              <a:sym typeface="Calibri"/>
            </a:endParaRPr>
          </a:p>
          <a:p>
            <a:pPr marL="571500" marR="0" lvl="0" indent="-457200" algn="just" rtl="0">
              <a:lnSpc>
                <a:spcPct val="90000"/>
              </a:lnSpc>
              <a:spcBef>
                <a:spcPts val="0"/>
              </a:spcBef>
              <a:spcAft>
                <a:spcPts val="0"/>
              </a:spcAft>
              <a:buClr>
                <a:srgbClr val="F5333F"/>
              </a:buClr>
              <a:buSzPts val="1800"/>
              <a:buFont typeface="Noto Sans Symbols"/>
              <a:buChar char="✔"/>
            </a:pPr>
            <a:r>
              <a:rPr lang="en-US" sz="2800" b="0" i="0" u="none" strike="noStrike" cap="none" dirty="0">
                <a:solidFill>
                  <a:srgbClr val="000000"/>
                </a:solidFill>
                <a:latin typeface="Calibri"/>
                <a:ea typeface="Calibri"/>
                <a:cs typeface="Calibri"/>
                <a:sym typeface="Calibri"/>
              </a:rPr>
              <a:t>Commander have the delegated authority of their assigned positions.</a:t>
            </a:r>
            <a:endParaRPr dirty="0"/>
          </a:p>
          <a:p>
            <a:pPr marL="571500" marR="0" lvl="0" indent="-342900" algn="just" rtl="0">
              <a:lnSpc>
                <a:spcPct val="90000"/>
              </a:lnSpc>
              <a:spcBef>
                <a:spcPts val="0"/>
              </a:spcBef>
              <a:spcAft>
                <a:spcPts val="0"/>
              </a:spcAft>
              <a:buClr>
                <a:srgbClr val="F5333F"/>
              </a:buClr>
              <a:buSzPts val="1800"/>
              <a:buFont typeface="Noto Sans Symbols"/>
              <a:buNone/>
            </a:pPr>
            <a:endParaRPr sz="2800" b="0" i="0" u="none" strike="noStrike" cap="none" dirty="0">
              <a:solidFill>
                <a:srgbClr val="000000"/>
              </a:solidFill>
              <a:latin typeface="Calibri"/>
              <a:ea typeface="Calibri"/>
              <a:cs typeface="Calibri"/>
              <a:sym typeface="Calibri"/>
            </a:endParaRPr>
          </a:p>
          <a:p>
            <a:pPr marL="571500" marR="0" lvl="0" indent="-457200" algn="just" rtl="0">
              <a:lnSpc>
                <a:spcPct val="90000"/>
              </a:lnSpc>
              <a:spcBef>
                <a:spcPts val="0"/>
              </a:spcBef>
              <a:spcAft>
                <a:spcPts val="0"/>
              </a:spcAft>
              <a:buClr>
                <a:srgbClr val="F5333F"/>
              </a:buClr>
              <a:buSzPts val="1800"/>
              <a:buFont typeface="Noto Sans Symbols"/>
              <a:buChar char="✔"/>
            </a:pPr>
            <a:r>
              <a:rPr lang="en-US" sz="2800" b="0" i="0" u="none" strike="noStrike" cap="none" dirty="0">
                <a:solidFill>
                  <a:srgbClr val="000000"/>
                </a:solidFill>
                <a:latin typeface="Calibri"/>
                <a:ea typeface="Calibri"/>
                <a:cs typeface="Calibri"/>
                <a:sym typeface="Calibri"/>
              </a:rPr>
              <a:t>Only position that is always filled. </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72"/>
          <p:cNvSpPr/>
          <p:nvPr/>
        </p:nvSpPr>
        <p:spPr>
          <a:xfrm>
            <a:off x="-16474" y="-5347"/>
            <a:ext cx="12208474" cy="848005"/>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30" name="Google Shape;430;p72"/>
          <p:cNvSpPr txBox="1"/>
          <p:nvPr/>
        </p:nvSpPr>
        <p:spPr>
          <a:xfrm>
            <a:off x="516561" y="447760"/>
            <a:ext cx="11524107" cy="35742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Arial"/>
              <a:buNone/>
            </a:pPr>
            <a:r>
              <a:rPr lang="en-US" sz="3600" b="1" i="0" u="none" strike="noStrike" cap="none">
                <a:solidFill>
                  <a:srgbClr val="F5333F"/>
                </a:solidFill>
                <a:latin typeface="Open Sans"/>
                <a:ea typeface="Open Sans"/>
                <a:cs typeface="Open Sans"/>
                <a:sym typeface="Open Sans"/>
              </a:rPr>
              <a:t>Expanding The Organisation </a:t>
            </a:r>
            <a:endParaRPr sz="3600" b="0" i="0" u="none" strike="noStrike" cap="none">
              <a:solidFill>
                <a:srgbClr val="F5333F"/>
              </a:solidFill>
              <a:latin typeface="Open Sans"/>
              <a:ea typeface="Open Sans"/>
              <a:cs typeface="Open Sans"/>
              <a:sym typeface="Open Sans"/>
            </a:endParaRPr>
          </a:p>
          <a:p>
            <a:pPr marL="0" marR="0" lvl="0" indent="0" algn="ctr" rtl="0">
              <a:lnSpc>
                <a:spcPct val="100000"/>
              </a:lnSpc>
              <a:spcBef>
                <a:spcPts val="600"/>
              </a:spcBef>
              <a:spcAft>
                <a:spcPts val="0"/>
              </a:spcAft>
              <a:buClr>
                <a:srgbClr val="FFFFFF"/>
              </a:buClr>
              <a:buSzPts val="4400"/>
              <a:buFont typeface="Calibri"/>
              <a:buNone/>
            </a:pPr>
            <a:endParaRPr sz="1800" b="0" i="0" u="none" strike="noStrike" cap="none">
              <a:solidFill>
                <a:srgbClr val="FFFFFF"/>
              </a:solidFill>
              <a:latin typeface="Open Sans"/>
              <a:ea typeface="Open Sans"/>
              <a:cs typeface="Open Sans"/>
              <a:sym typeface="Open Sans"/>
            </a:endParaRPr>
          </a:p>
        </p:txBody>
      </p:sp>
      <p:grpSp>
        <p:nvGrpSpPr>
          <p:cNvPr id="431" name="Google Shape;431;p72"/>
          <p:cNvGrpSpPr/>
          <p:nvPr/>
        </p:nvGrpSpPr>
        <p:grpSpPr>
          <a:xfrm>
            <a:off x="1083990" y="1002239"/>
            <a:ext cx="10024019" cy="5775538"/>
            <a:chOff x="389" y="786"/>
            <a:chExt cx="5297" cy="2642"/>
          </a:xfrm>
        </p:grpSpPr>
        <p:cxnSp>
          <p:nvCxnSpPr>
            <p:cNvPr id="432" name="Google Shape;432;p72"/>
            <p:cNvCxnSpPr/>
            <p:nvPr/>
          </p:nvCxnSpPr>
          <p:spPr>
            <a:xfrm>
              <a:off x="2073" y="1911"/>
              <a:ext cx="437" cy="0"/>
            </a:xfrm>
            <a:prstGeom prst="straightConnector1">
              <a:avLst/>
            </a:prstGeom>
            <a:noFill/>
            <a:ln w="38100" cap="flat" cmpd="sng">
              <a:solidFill>
                <a:srgbClr val="003399"/>
              </a:solidFill>
              <a:prstDash val="solid"/>
              <a:round/>
              <a:headEnd type="none" w="med" len="med"/>
              <a:tailEnd type="none" w="med" len="med"/>
            </a:ln>
          </p:spPr>
        </p:cxnSp>
        <p:cxnSp>
          <p:nvCxnSpPr>
            <p:cNvPr id="433" name="Google Shape;433;p72"/>
            <p:cNvCxnSpPr/>
            <p:nvPr/>
          </p:nvCxnSpPr>
          <p:spPr>
            <a:xfrm>
              <a:off x="2221" y="1518"/>
              <a:ext cx="269" cy="0"/>
            </a:xfrm>
            <a:prstGeom prst="straightConnector1">
              <a:avLst/>
            </a:prstGeom>
            <a:noFill/>
            <a:ln w="38100" cap="flat" cmpd="sng">
              <a:solidFill>
                <a:srgbClr val="003399"/>
              </a:solidFill>
              <a:prstDash val="solid"/>
              <a:round/>
              <a:headEnd type="none" w="med" len="med"/>
              <a:tailEnd type="none" w="med" len="med"/>
            </a:ln>
          </p:spPr>
        </p:cxnSp>
        <p:sp>
          <p:nvSpPr>
            <p:cNvPr id="434" name="Google Shape;434;p72"/>
            <p:cNvSpPr/>
            <p:nvPr/>
          </p:nvSpPr>
          <p:spPr>
            <a:xfrm>
              <a:off x="2185" y="2909"/>
              <a:ext cx="806" cy="365"/>
            </a:xfrm>
            <a:prstGeom prst="roundRect">
              <a:avLst>
                <a:gd name="adj" fmla="val 16667"/>
              </a:avLst>
            </a:prstGeom>
            <a:solidFill>
              <a:srgbClr val="011E41"/>
            </a:solid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5" name="Google Shape;435;p72"/>
            <p:cNvSpPr txBox="1"/>
            <p:nvPr/>
          </p:nvSpPr>
          <p:spPr>
            <a:xfrm>
              <a:off x="2276" y="2925"/>
              <a:ext cx="614" cy="26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lt1"/>
                  </a:solidFill>
                  <a:latin typeface="Open Sans"/>
                  <a:ea typeface="Open Sans"/>
                  <a:cs typeface="Open Sans"/>
                  <a:sym typeface="Open Sans"/>
                </a:rPr>
                <a:t>Logistics Section</a:t>
              </a:r>
              <a:endParaRPr/>
            </a:p>
          </p:txBody>
        </p:sp>
        <p:cxnSp>
          <p:nvCxnSpPr>
            <p:cNvPr id="436" name="Google Shape;436;p72"/>
            <p:cNvCxnSpPr/>
            <p:nvPr/>
          </p:nvCxnSpPr>
          <p:spPr>
            <a:xfrm>
              <a:off x="3499" y="2736"/>
              <a:ext cx="0" cy="230"/>
            </a:xfrm>
            <a:prstGeom prst="straightConnector1">
              <a:avLst/>
            </a:prstGeom>
            <a:noFill/>
            <a:ln w="38100" cap="flat" cmpd="sng">
              <a:solidFill>
                <a:srgbClr val="003399"/>
              </a:solidFill>
              <a:prstDash val="solid"/>
              <a:round/>
              <a:headEnd type="none" w="med" len="med"/>
              <a:tailEnd type="none" w="med" len="med"/>
            </a:ln>
          </p:spPr>
        </p:cxnSp>
        <p:sp>
          <p:nvSpPr>
            <p:cNvPr id="437" name="Google Shape;437;p72"/>
            <p:cNvSpPr/>
            <p:nvPr/>
          </p:nvSpPr>
          <p:spPr>
            <a:xfrm>
              <a:off x="3105" y="2909"/>
              <a:ext cx="897" cy="359"/>
            </a:xfrm>
            <a:prstGeom prst="roundRect">
              <a:avLst>
                <a:gd name="adj" fmla="val 16667"/>
              </a:avLst>
            </a:prstGeom>
            <a:solidFill>
              <a:srgbClr val="003399"/>
            </a:solid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 name="Google Shape;438;p72"/>
            <p:cNvSpPr txBox="1"/>
            <p:nvPr/>
          </p:nvSpPr>
          <p:spPr>
            <a:xfrm>
              <a:off x="3119" y="2915"/>
              <a:ext cx="887" cy="359"/>
            </a:xfrm>
            <a:prstGeom prst="rect">
              <a:avLst/>
            </a:prstGeom>
            <a:solidFill>
              <a:srgbClr val="011E4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500" b="1" i="0" u="none" strike="noStrike" cap="none">
                  <a:solidFill>
                    <a:schemeClr val="lt1"/>
                  </a:solidFill>
                  <a:latin typeface="Open Sans"/>
                  <a:ea typeface="Open Sans"/>
                  <a:cs typeface="Open Sans"/>
                  <a:sym typeface="Open Sans"/>
                </a:rPr>
                <a:t>Finance/ Administration Section</a:t>
              </a:r>
              <a:endParaRPr/>
            </a:p>
          </p:txBody>
        </p:sp>
        <p:cxnSp>
          <p:nvCxnSpPr>
            <p:cNvPr id="439" name="Google Shape;439;p72"/>
            <p:cNvCxnSpPr/>
            <p:nvPr/>
          </p:nvCxnSpPr>
          <p:spPr>
            <a:xfrm>
              <a:off x="805" y="2736"/>
              <a:ext cx="0" cy="230"/>
            </a:xfrm>
            <a:prstGeom prst="straightConnector1">
              <a:avLst/>
            </a:prstGeom>
            <a:noFill/>
            <a:ln w="38100" cap="flat" cmpd="sng">
              <a:solidFill>
                <a:srgbClr val="003399"/>
              </a:solidFill>
              <a:prstDash val="solid"/>
              <a:round/>
              <a:headEnd type="none" w="med" len="med"/>
              <a:tailEnd type="none" w="med" len="med"/>
            </a:ln>
          </p:spPr>
        </p:cxnSp>
        <p:sp>
          <p:nvSpPr>
            <p:cNvPr id="440" name="Google Shape;440;p72"/>
            <p:cNvSpPr/>
            <p:nvPr/>
          </p:nvSpPr>
          <p:spPr>
            <a:xfrm>
              <a:off x="389" y="2909"/>
              <a:ext cx="807" cy="365"/>
            </a:xfrm>
            <a:prstGeom prst="roundRect">
              <a:avLst>
                <a:gd name="adj" fmla="val 16667"/>
              </a:avLst>
            </a:prstGeom>
            <a:solidFill>
              <a:srgbClr val="011E41"/>
            </a:solid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1" name="Google Shape;441;p72"/>
            <p:cNvSpPr txBox="1"/>
            <p:nvPr/>
          </p:nvSpPr>
          <p:spPr>
            <a:xfrm>
              <a:off x="424" y="2925"/>
              <a:ext cx="740" cy="268"/>
            </a:xfrm>
            <a:prstGeom prst="rect">
              <a:avLst/>
            </a:prstGeom>
            <a:solidFill>
              <a:srgbClr val="011E4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lt1"/>
                  </a:solidFill>
                  <a:latin typeface="Open Sans"/>
                  <a:ea typeface="Open Sans"/>
                  <a:cs typeface="Open Sans"/>
                  <a:sym typeface="Open Sans"/>
                </a:rPr>
                <a:t>Operations Section</a:t>
              </a:r>
              <a:endParaRPr/>
            </a:p>
          </p:txBody>
        </p:sp>
        <p:sp>
          <p:nvSpPr>
            <p:cNvPr id="442" name="Google Shape;442;p72"/>
            <p:cNvSpPr/>
            <p:nvPr/>
          </p:nvSpPr>
          <p:spPr>
            <a:xfrm>
              <a:off x="1272" y="2909"/>
              <a:ext cx="807" cy="365"/>
            </a:xfrm>
            <a:prstGeom prst="roundRect">
              <a:avLst>
                <a:gd name="adj" fmla="val 16667"/>
              </a:avLst>
            </a:prstGeom>
            <a:solidFill>
              <a:srgbClr val="011E41"/>
            </a:solid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3" name="Google Shape;443;p72"/>
            <p:cNvSpPr txBox="1"/>
            <p:nvPr/>
          </p:nvSpPr>
          <p:spPr>
            <a:xfrm>
              <a:off x="1363" y="2925"/>
              <a:ext cx="615" cy="26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lt1"/>
                  </a:solidFill>
                  <a:latin typeface="Open Sans"/>
                  <a:ea typeface="Open Sans"/>
                  <a:cs typeface="Open Sans"/>
                  <a:sym typeface="Open Sans"/>
                </a:rPr>
                <a:t>Planning Section</a:t>
              </a:r>
              <a:endParaRPr/>
            </a:p>
          </p:txBody>
        </p:sp>
        <p:sp>
          <p:nvSpPr>
            <p:cNvPr id="444" name="Google Shape;444;p72"/>
            <p:cNvSpPr/>
            <p:nvPr/>
          </p:nvSpPr>
          <p:spPr>
            <a:xfrm>
              <a:off x="1632" y="786"/>
              <a:ext cx="875" cy="346"/>
            </a:xfrm>
            <a:prstGeom prst="roundRect">
              <a:avLst>
                <a:gd name="adj" fmla="val 16667"/>
              </a:avLst>
            </a:prstGeom>
            <a:solidFill>
              <a:srgbClr val="F5333F"/>
            </a:solid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5" name="Google Shape;445;p72"/>
            <p:cNvSpPr txBox="1"/>
            <p:nvPr/>
          </p:nvSpPr>
          <p:spPr>
            <a:xfrm>
              <a:off x="1691" y="805"/>
              <a:ext cx="756" cy="239"/>
            </a:xfrm>
            <a:prstGeom prst="rect">
              <a:avLst/>
            </a:prstGeom>
            <a:solidFill>
              <a:srgbClr val="F5333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Open Sans"/>
                  <a:ea typeface="Open Sans"/>
                  <a:cs typeface="Open Sans"/>
                  <a:sym typeface="Open Sans"/>
                </a:rPr>
                <a:t>Incident Command</a:t>
              </a:r>
              <a:endParaRPr/>
            </a:p>
          </p:txBody>
        </p:sp>
        <p:sp>
          <p:nvSpPr>
            <p:cNvPr id="446" name="Google Shape;446;p72"/>
            <p:cNvSpPr/>
            <p:nvPr/>
          </p:nvSpPr>
          <p:spPr>
            <a:xfrm>
              <a:off x="2428" y="1296"/>
              <a:ext cx="807" cy="403"/>
            </a:xfrm>
            <a:prstGeom prst="roundRect">
              <a:avLst>
                <a:gd name="adj" fmla="val 16667"/>
              </a:avLst>
            </a:prstGeom>
            <a:solidFill>
              <a:srgbClr val="011E41"/>
            </a:solid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7" name="Google Shape;447;p72"/>
            <p:cNvSpPr txBox="1"/>
            <p:nvPr/>
          </p:nvSpPr>
          <p:spPr>
            <a:xfrm>
              <a:off x="2428" y="1324"/>
              <a:ext cx="797" cy="338"/>
            </a:xfrm>
            <a:prstGeom prst="rect">
              <a:avLst/>
            </a:prstGeom>
            <a:solidFill>
              <a:srgbClr val="011E4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Open Sans"/>
                  <a:ea typeface="Open Sans"/>
                  <a:cs typeface="Open Sans"/>
                  <a:sym typeface="Open Sans"/>
                </a:rPr>
                <a:t>Public Information Officer</a:t>
              </a:r>
              <a:endParaRPr/>
            </a:p>
          </p:txBody>
        </p:sp>
        <p:sp>
          <p:nvSpPr>
            <p:cNvPr id="448" name="Google Shape;448;p72"/>
            <p:cNvSpPr/>
            <p:nvPr/>
          </p:nvSpPr>
          <p:spPr>
            <a:xfrm>
              <a:off x="2428" y="1757"/>
              <a:ext cx="807" cy="346"/>
            </a:xfrm>
            <a:prstGeom prst="roundRect">
              <a:avLst>
                <a:gd name="adj" fmla="val 16667"/>
              </a:avLst>
            </a:prstGeom>
            <a:solidFill>
              <a:srgbClr val="011E41"/>
            </a:solid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9" name="Google Shape;449;p72"/>
            <p:cNvSpPr txBox="1"/>
            <p:nvPr/>
          </p:nvSpPr>
          <p:spPr>
            <a:xfrm>
              <a:off x="2519" y="1770"/>
              <a:ext cx="615" cy="2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Open Sans"/>
                  <a:ea typeface="Open Sans"/>
                  <a:cs typeface="Open Sans"/>
                  <a:sym typeface="Open Sans"/>
                </a:rPr>
                <a:t>Safety Officer</a:t>
              </a:r>
              <a:endParaRPr/>
            </a:p>
          </p:txBody>
        </p:sp>
        <p:sp>
          <p:nvSpPr>
            <p:cNvPr id="450" name="Google Shape;450;p72"/>
            <p:cNvSpPr/>
            <p:nvPr/>
          </p:nvSpPr>
          <p:spPr>
            <a:xfrm>
              <a:off x="2428" y="2160"/>
              <a:ext cx="807" cy="346"/>
            </a:xfrm>
            <a:prstGeom prst="roundRect">
              <a:avLst>
                <a:gd name="adj" fmla="val 16667"/>
              </a:avLst>
            </a:prstGeom>
            <a:solidFill>
              <a:srgbClr val="011E41"/>
            </a:solid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1" name="Google Shape;451;p72"/>
            <p:cNvSpPr txBox="1"/>
            <p:nvPr/>
          </p:nvSpPr>
          <p:spPr>
            <a:xfrm>
              <a:off x="2519" y="2173"/>
              <a:ext cx="615" cy="2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Open Sans"/>
                  <a:ea typeface="Open Sans"/>
                  <a:cs typeface="Open Sans"/>
                  <a:sym typeface="Open Sans"/>
                </a:rPr>
                <a:t>Liaison Officer</a:t>
              </a:r>
              <a:endParaRPr/>
            </a:p>
          </p:txBody>
        </p:sp>
        <p:sp>
          <p:nvSpPr>
            <p:cNvPr id="452" name="Google Shape;452;p72"/>
            <p:cNvSpPr/>
            <p:nvPr/>
          </p:nvSpPr>
          <p:spPr>
            <a:xfrm>
              <a:off x="3311" y="1507"/>
              <a:ext cx="231" cy="913"/>
            </a:xfrm>
            <a:prstGeom prst="rightBrace">
              <a:avLst>
                <a:gd name="adj1" fmla="val 32937"/>
                <a:gd name="adj2" fmla="val 50000"/>
              </a:avLst>
            </a:prstGeom>
            <a:no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3" name="Google Shape;453;p72"/>
            <p:cNvSpPr/>
            <p:nvPr/>
          </p:nvSpPr>
          <p:spPr>
            <a:xfrm>
              <a:off x="3647" y="1623"/>
              <a:ext cx="1191" cy="749"/>
            </a:xfrm>
            <a:prstGeom prst="roundRect">
              <a:avLst>
                <a:gd name="adj" fmla="val 16667"/>
              </a:avLst>
            </a:prstGeom>
            <a:solidFill>
              <a:srgbClr val="011E41"/>
            </a:solid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4" name="Google Shape;454;p72"/>
            <p:cNvSpPr txBox="1"/>
            <p:nvPr/>
          </p:nvSpPr>
          <p:spPr>
            <a:xfrm>
              <a:off x="3699" y="1714"/>
              <a:ext cx="1075" cy="634"/>
            </a:xfrm>
            <a:prstGeom prst="rect">
              <a:avLst/>
            </a:prstGeom>
            <a:solidFill>
              <a:srgbClr val="011E4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chemeClr val="lt1"/>
                  </a:solidFill>
                  <a:latin typeface="Open Sans"/>
                  <a:ea typeface="Open Sans"/>
                  <a:cs typeface="Open Sans"/>
                  <a:sym typeface="Open Sans"/>
                </a:rPr>
                <a:t>Command Staff:</a:t>
              </a:r>
              <a:endParaRPr/>
            </a:p>
            <a:p>
              <a:pPr marL="0" marR="0" lvl="0" indent="0" algn="l" rtl="0">
                <a:lnSpc>
                  <a:spcPct val="100000"/>
                </a:lnSpc>
                <a:spcBef>
                  <a:spcPts val="0"/>
                </a:spcBef>
                <a:spcAft>
                  <a:spcPts val="0"/>
                </a:spcAft>
                <a:buNone/>
              </a:pPr>
              <a:r>
                <a:rPr lang="en-US" sz="1400" b="1" i="0" u="none" strike="noStrike" cap="none">
                  <a:solidFill>
                    <a:schemeClr val="lt1"/>
                  </a:solidFill>
                  <a:latin typeface="Open Sans"/>
                  <a:ea typeface="Open Sans"/>
                  <a:cs typeface="Open Sans"/>
                  <a:sym typeface="Open Sans"/>
                </a:rPr>
                <a:t>The Command Staff provide Information, Safety, and Liaison services for the entire organization.</a:t>
              </a:r>
              <a:endParaRPr/>
            </a:p>
          </p:txBody>
        </p:sp>
        <p:sp>
          <p:nvSpPr>
            <p:cNvPr id="455" name="Google Shape;455;p72"/>
            <p:cNvSpPr/>
            <p:nvPr/>
          </p:nvSpPr>
          <p:spPr>
            <a:xfrm>
              <a:off x="4207" y="2650"/>
              <a:ext cx="1383" cy="778"/>
            </a:xfrm>
            <a:prstGeom prst="roundRect">
              <a:avLst>
                <a:gd name="adj" fmla="val 16667"/>
              </a:avLst>
            </a:prstGeom>
            <a:solidFill>
              <a:srgbClr val="011E41"/>
            </a:solid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6" name="Google Shape;456;p72"/>
            <p:cNvSpPr txBox="1"/>
            <p:nvPr/>
          </p:nvSpPr>
          <p:spPr>
            <a:xfrm>
              <a:off x="4279" y="2666"/>
              <a:ext cx="1407" cy="6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500" b="1" i="0" u="none" strike="noStrike" cap="none">
                  <a:solidFill>
                    <a:schemeClr val="lt1"/>
                  </a:solidFill>
                  <a:latin typeface="Open Sans"/>
                  <a:ea typeface="Open Sans"/>
                  <a:cs typeface="Open Sans"/>
                  <a:sym typeface="Open Sans"/>
                </a:rPr>
                <a:t>General Staff:</a:t>
              </a:r>
              <a:endParaRPr/>
            </a:p>
            <a:p>
              <a:pPr marL="0" marR="0" lvl="0" indent="0" algn="l" rtl="0">
                <a:lnSpc>
                  <a:spcPct val="100000"/>
                </a:lnSpc>
                <a:spcBef>
                  <a:spcPts val="0"/>
                </a:spcBef>
                <a:spcAft>
                  <a:spcPts val="0"/>
                </a:spcAft>
                <a:buNone/>
              </a:pPr>
              <a:r>
                <a:rPr lang="en-US" sz="1500" b="1" i="0" u="none" strike="noStrike" cap="none">
                  <a:solidFill>
                    <a:schemeClr val="lt1"/>
                  </a:solidFill>
                  <a:latin typeface="Open Sans"/>
                  <a:ea typeface="Open Sans"/>
                  <a:cs typeface="Open Sans"/>
                  <a:sym typeface="Open Sans"/>
                </a:rPr>
                <a:t>The General Staff are assigned functional authority for Operations, Planning, Logistics, and Finance/Administration.</a:t>
              </a:r>
              <a:endParaRPr/>
            </a:p>
          </p:txBody>
        </p:sp>
        <p:sp>
          <p:nvSpPr>
            <p:cNvPr id="457" name="Google Shape;457;p72"/>
            <p:cNvSpPr/>
            <p:nvPr/>
          </p:nvSpPr>
          <p:spPr>
            <a:xfrm>
              <a:off x="4006" y="2925"/>
              <a:ext cx="154" cy="384"/>
            </a:xfrm>
            <a:prstGeom prst="rightBrace">
              <a:avLst>
                <a:gd name="adj1" fmla="val 20779"/>
                <a:gd name="adj2" fmla="val 50000"/>
              </a:avLst>
            </a:prstGeom>
            <a:no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458" name="Google Shape;458;p72"/>
            <p:cNvCxnSpPr/>
            <p:nvPr/>
          </p:nvCxnSpPr>
          <p:spPr>
            <a:xfrm>
              <a:off x="805" y="2748"/>
              <a:ext cx="2689" cy="0"/>
            </a:xfrm>
            <a:prstGeom prst="straightConnector1">
              <a:avLst/>
            </a:prstGeom>
            <a:noFill/>
            <a:ln w="38100" cap="flat" cmpd="sng">
              <a:solidFill>
                <a:srgbClr val="003399"/>
              </a:solidFill>
              <a:prstDash val="solid"/>
              <a:round/>
              <a:headEnd type="none" w="med" len="med"/>
              <a:tailEnd type="none" w="med" len="med"/>
            </a:ln>
          </p:spPr>
        </p:cxnSp>
        <p:cxnSp>
          <p:nvCxnSpPr>
            <p:cNvPr id="459" name="Google Shape;459;p72"/>
            <p:cNvCxnSpPr/>
            <p:nvPr/>
          </p:nvCxnSpPr>
          <p:spPr>
            <a:xfrm>
              <a:off x="1655" y="2751"/>
              <a:ext cx="0" cy="230"/>
            </a:xfrm>
            <a:prstGeom prst="straightConnector1">
              <a:avLst/>
            </a:prstGeom>
            <a:noFill/>
            <a:ln w="38100" cap="flat" cmpd="sng">
              <a:solidFill>
                <a:srgbClr val="003399"/>
              </a:solidFill>
              <a:prstDash val="solid"/>
              <a:round/>
              <a:headEnd type="none" w="med" len="med"/>
              <a:tailEnd type="none" w="med" len="med"/>
            </a:ln>
          </p:spPr>
        </p:cxnSp>
        <p:cxnSp>
          <p:nvCxnSpPr>
            <p:cNvPr id="460" name="Google Shape;460;p72"/>
            <p:cNvCxnSpPr/>
            <p:nvPr/>
          </p:nvCxnSpPr>
          <p:spPr>
            <a:xfrm>
              <a:off x="2596" y="2751"/>
              <a:ext cx="0" cy="230"/>
            </a:xfrm>
            <a:prstGeom prst="straightConnector1">
              <a:avLst/>
            </a:prstGeom>
            <a:noFill/>
            <a:ln w="38100" cap="flat" cmpd="sng">
              <a:solidFill>
                <a:srgbClr val="003399"/>
              </a:solidFill>
              <a:prstDash val="solid"/>
              <a:round/>
              <a:headEnd type="none" w="med" len="med"/>
              <a:tailEnd type="none" w="med" len="med"/>
            </a:ln>
          </p:spPr>
        </p:cxnSp>
        <p:cxnSp>
          <p:nvCxnSpPr>
            <p:cNvPr id="461" name="Google Shape;461;p72"/>
            <p:cNvCxnSpPr/>
            <p:nvPr/>
          </p:nvCxnSpPr>
          <p:spPr>
            <a:xfrm flipH="1">
              <a:off x="2226" y="1517"/>
              <a:ext cx="5" cy="807"/>
            </a:xfrm>
            <a:prstGeom prst="straightConnector1">
              <a:avLst/>
            </a:prstGeom>
            <a:noFill/>
            <a:ln w="38100" cap="flat" cmpd="sng">
              <a:solidFill>
                <a:srgbClr val="003399"/>
              </a:solidFill>
              <a:prstDash val="solid"/>
              <a:round/>
              <a:headEnd type="none" w="med" len="med"/>
              <a:tailEnd type="none" w="med" len="med"/>
            </a:ln>
          </p:spPr>
        </p:cxnSp>
        <p:cxnSp>
          <p:nvCxnSpPr>
            <p:cNvPr id="462" name="Google Shape;462;p72"/>
            <p:cNvCxnSpPr/>
            <p:nvPr/>
          </p:nvCxnSpPr>
          <p:spPr>
            <a:xfrm>
              <a:off x="2213" y="2324"/>
              <a:ext cx="269" cy="0"/>
            </a:xfrm>
            <a:prstGeom prst="straightConnector1">
              <a:avLst/>
            </a:prstGeom>
            <a:noFill/>
            <a:ln w="38100" cap="flat" cmpd="sng">
              <a:solidFill>
                <a:srgbClr val="003399"/>
              </a:solidFill>
              <a:prstDash val="solid"/>
              <a:round/>
              <a:headEnd type="none" w="med" len="med"/>
              <a:tailEnd type="none" w="med" len="med"/>
            </a:ln>
          </p:spPr>
        </p:cxnSp>
        <p:cxnSp>
          <p:nvCxnSpPr>
            <p:cNvPr id="463" name="Google Shape;463;p72"/>
            <p:cNvCxnSpPr/>
            <p:nvPr/>
          </p:nvCxnSpPr>
          <p:spPr>
            <a:xfrm>
              <a:off x="2073" y="1132"/>
              <a:ext cx="0" cy="1614"/>
            </a:xfrm>
            <a:prstGeom prst="straightConnector1">
              <a:avLst/>
            </a:prstGeom>
            <a:noFill/>
            <a:ln w="38100" cap="flat" cmpd="sng">
              <a:solidFill>
                <a:srgbClr val="003399"/>
              </a:solidFill>
              <a:prstDash val="solid"/>
              <a:round/>
              <a:headEnd type="none" w="med" len="med"/>
              <a:tailEnd type="none" w="med" len="med"/>
            </a:ln>
          </p:spPr>
        </p:cxn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8">
          <a:extLst>
            <a:ext uri="{FF2B5EF4-FFF2-40B4-BE49-F238E27FC236}">
              <a16:creationId xmlns:a16="http://schemas.microsoft.com/office/drawing/2014/main" id="{D2F97D70-138C-94D8-63A6-8CA34F4230F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73AA7CE-4795-F511-B38F-8AEC4F54B9E2}"/>
              </a:ext>
            </a:extLst>
          </p:cNvPr>
          <p:cNvPicPr>
            <a:picLocks noChangeAspect="1"/>
          </p:cNvPicPr>
          <p:nvPr/>
        </p:nvPicPr>
        <p:blipFill>
          <a:blip r:embed="rId3"/>
          <a:stretch>
            <a:fillRect/>
          </a:stretch>
        </p:blipFill>
        <p:spPr>
          <a:xfrm>
            <a:off x="87086" y="0"/>
            <a:ext cx="12104914" cy="6857999"/>
          </a:xfrm>
          <a:prstGeom prst="rect">
            <a:avLst/>
          </a:prstGeom>
        </p:spPr>
      </p:pic>
    </p:spTree>
    <p:extLst>
      <p:ext uri="{BB962C8B-B14F-4D97-AF65-F5344CB8AC3E}">
        <p14:creationId xmlns:p14="http://schemas.microsoft.com/office/powerpoint/2010/main" val="495495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8">
          <a:extLst>
            <a:ext uri="{FF2B5EF4-FFF2-40B4-BE49-F238E27FC236}">
              <a16:creationId xmlns:a16="http://schemas.microsoft.com/office/drawing/2014/main" id="{0E28E6D8-38AE-7277-CF21-A54D33C6CA92}"/>
            </a:ext>
          </a:extLst>
        </p:cNvPr>
        <p:cNvGrpSpPr/>
        <p:nvPr/>
      </p:nvGrpSpPr>
      <p:grpSpPr>
        <a:xfrm>
          <a:off x="0" y="0"/>
          <a:ext cx="0" cy="0"/>
          <a:chOff x="0" y="0"/>
          <a:chExt cx="0" cy="0"/>
        </a:xfrm>
      </p:grpSpPr>
      <p:sp>
        <p:nvSpPr>
          <p:cNvPr id="429" name="Google Shape;429;p72">
            <a:extLst>
              <a:ext uri="{FF2B5EF4-FFF2-40B4-BE49-F238E27FC236}">
                <a16:creationId xmlns:a16="http://schemas.microsoft.com/office/drawing/2014/main" id="{746487FA-F28D-997A-CC6E-054C49E0043B}"/>
              </a:ext>
            </a:extLst>
          </p:cNvPr>
          <p:cNvSpPr/>
          <p:nvPr/>
        </p:nvSpPr>
        <p:spPr>
          <a:xfrm>
            <a:off x="-16474" y="-5347"/>
            <a:ext cx="12208474" cy="848005"/>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30" name="Google Shape;430;p72">
            <a:extLst>
              <a:ext uri="{FF2B5EF4-FFF2-40B4-BE49-F238E27FC236}">
                <a16:creationId xmlns:a16="http://schemas.microsoft.com/office/drawing/2014/main" id="{403ADBEB-3ECD-9287-0EA5-F329150F5DC2}"/>
              </a:ext>
            </a:extLst>
          </p:cNvPr>
          <p:cNvSpPr txBox="1"/>
          <p:nvPr/>
        </p:nvSpPr>
        <p:spPr>
          <a:xfrm>
            <a:off x="516561" y="447760"/>
            <a:ext cx="11524107" cy="35742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Arial"/>
              <a:buNone/>
            </a:pPr>
            <a:r>
              <a:rPr lang="en-US" sz="3600" b="1" dirty="0">
                <a:solidFill>
                  <a:srgbClr val="F5333F"/>
                </a:solidFill>
                <a:latin typeface="Open Sans"/>
                <a:ea typeface="Open Sans"/>
                <a:cs typeface="Open Sans"/>
                <a:sym typeface="Open Sans"/>
              </a:rPr>
              <a:t>Aruba Disaster Management Structure</a:t>
            </a:r>
            <a:r>
              <a:rPr lang="en-US" sz="3600" b="1" i="0" u="none" strike="noStrike" cap="none" dirty="0">
                <a:solidFill>
                  <a:srgbClr val="F5333F"/>
                </a:solidFill>
                <a:latin typeface="Open Sans"/>
                <a:ea typeface="Open Sans"/>
                <a:cs typeface="Open Sans"/>
                <a:sym typeface="Open Sans"/>
              </a:rPr>
              <a:t> </a:t>
            </a:r>
            <a:endParaRPr sz="3600" b="0" i="0" u="none" strike="noStrike" cap="none" dirty="0">
              <a:solidFill>
                <a:srgbClr val="F5333F"/>
              </a:solidFill>
              <a:latin typeface="Open Sans"/>
              <a:ea typeface="Open Sans"/>
              <a:cs typeface="Open Sans"/>
              <a:sym typeface="Open Sans"/>
            </a:endParaRPr>
          </a:p>
          <a:p>
            <a:pPr marL="0" marR="0" lvl="0" indent="0" algn="ctr" rtl="0">
              <a:lnSpc>
                <a:spcPct val="100000"/>
              </a:lnSpc>
              <a:spcBef>
                <a:spcPts val="600"/>
              </a:spcBef>
              <a:spcAft>
                <a:spcPts val="0"/>
              </a:spcAft>
              <a:buClr>
                <a:srgbClr val="FFFFFF"/>
              </a:buClr>
              <a:buSzPts val="4400"/>
              <a:buFont typeface="Calibri"/>
              <a:buNone/>
            </a:pPr>
            <a:endParaRPr sz="1800" b="0" i="0" u="none" strike="noStrike" cap="none" dirty="0">
              <a:solidFill>
                <a:srgbClr val="FFFFFF"/>
              </a:solidFill>
              <a:latin typeface="Open Sans"/>
              <a:ea typeface="Open Sans"/>
              <a:cs typeface="Open Sans"/>
              <a:sym typeface="Open Sans"/>
            </a:endParaRPr>
          </a:p>
        </p:txBody>
      </p:sp>
      <p:pic>
        <p:nvPicPr>
          <p:cNvPr id="2" name="Picture 1">
            <a:extLst>
              <a:ext uri="{FF2B5EF4-FFF2-40B4-BE49-F238E27FC236}">
                <a16:creationId xmlns:a16="http://schemas.microsoft.com/office/drawing/2014/main" id="{26A1BA34-FC92-1189-F03B-D468C0936827}"/>
              </a:ext>
            </a:extLst>
          </p:cNvPr>
          <p:cNvPicPr>
            <a:picLocks noChangeAspect="1"/>
          </p:cNvPicPr>
          <p:nvPr/>
        </p:nvPicPr>
        <p:blipFill>
          <a:blip r:embed="rId3"/>
          <a:stretch>
            <a:fillRect/>
          </a:stretch>
        </p:blipFill>
        <p:spPr>
          <a:xfrm>
            <a:off x="0" y="842658"/>
            <a:ext cx="12208474" cy="6015342"/>
          </a:xfrm>
          <a:prstGeom prst="rect">
            <a:avLst/>
          </a:prstGeom>
        </p:spPr>
      </p:pic>
    </p:spTree>
    <p:extLst>
      <p:ext uri="{BB962C8B-B14F-4D97-AF65-F5344CB8AC3E}">
        <p14:creationId xmlns:p14="http://schemas.microsoft.com/office/powerpoint/2010/main" val="1073168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73"/>
          <p:cNvSpPr/>
          <p:nvPr/>
        </p:nvSpPr>
        <p:spPr>
          <a:xfrm>
            <a:off x="-16474" y="-5348"/>
            <a:ext cx="3613114"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69" name="Google Shape;469;p73"/>
          <p:cNvSpPr txBox="1"/>
          <p:nvPr/>
        </p:nvSpPr>
        <p:spPr>
          <a:xfrm>
            <a:off x="459391" y="1686015"/>
            <a:ext cx="2833527" cy="34806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4400"/>
              <a:buFont typeface="Arial"/>
              <a:buNone/>
            </a:pPr>
            <a:r>
              <a:rPr lang="en-US" sz="3600" b="1" i="0" u="none" strike="noStrike" cap="none">
                <a:solidFill>
                  <a:srgbClr val="F5333F"/>
                </a:solidFill>
                <a:latin typeface="Open Sans"/>
                <a:ea typeface="Open Sans"/>
                <a:cs typeface="Open Sans"/>
                <a:sym typeface="Open Sans"/>
              </a:rPr>
              <a:t>Command Staff</a:t>
            </a:r>
            <a:endParaRPr sz="3600" b="0" i="0" u="none" strike="noStrike" cap="none">
              <a:solidFill>
                <a:srgbClr val="F5333F"/>
              </a:solidFill>
              <a:latin typeface="Open Sans"/>
              <a:ea typeface="Open Sans"/>
              <a:cs typeface="Open Sans"/>
              <a:sym typeface="Open Sans"/>
            </a:endParaRPr>
          </a:p>
          <a:p>
            <a:pPr marL="0" marR="0" lvl="0" indent="0" algn="l" rtl="0">
              <a:lnSpc>
                <a:spcPct val="100000"/>
              </a:lnSpc>
              <a:spcBef>
                <a:spcPts val="600"/>
              </a:spcBef>
              <a:spcAft>
                <a:spcPts val="0"/>
              </a:spcAft>
              <a:buClr>
                <a:srgbClr val="FFFFFF"/>
              </a:buClr>
              <a:buSzPts val="4400"/>
              <a:buFont typeface="Calibri"/>
              <a:buNone/>
            </a:pPr>
            <a:endParaRPr sz="1800" b="0" i="0" u="none" strike="noStrike" cap="none">
              <a:solidFill>
                <a:srgbClr val="FFFFFF"/>
              </a:solidFill>
              <a:latin typeface="Open Sans"/>
              <a:ea typeface="Open Sans"/>
              <a:cs typeface="Open Sans"/>
              <a:sym typeface="Open Sans"/>
            </a:endParaRPr>
          </a:p>
        </p:txBody>
      </p:sp>
      <p:sp>
        <p:nvSpPr>
          <p:cNvPr id="470" name="Google Shape;470;p73"/>
          <p:cNvSpPr txBox="1"/>
          <p:nvPr/>
        </p:nvSpPr>
        <p:spPr>
          <a:xfrm>
            <a:off x="3768783" y="1825852"/>
            <a:ext cx="4018830" cy="3243925"/>
          </a:xfrm>
          <a:prstGeom prst="rect">
            <a:avLst/>
          </a:prstGeom>
          <a:noFill/>
          <a:ln>
            <a:noFill/>
          </a:ln>
        </p:spPr>
        <p:txBody>
          <a:bodyPr spcFirstLastPara="1" wrap="square" lIns="91425" tIns="45700" rIns="91425" bIns="45700" anchor="t" anchorCtr="0">
            <a:spAutoFit/>
          </a:bodyPr>
          <a:lstStyle/>
          <a:p>
            <a:pPr marL="457200" marR="0" lvl="0" indent="-342900" algn="l" rtl="0">
              <a:lnSpc>
                <a:spcPct val="90000"/>
              </a:lnSpc>
              <a:spcBef>
                <a:spcPts val="1000"/>
              </a:spcBef>
              <a:spcAft>
                <a:spcPts val="0"/>
              </a:spcAft>
              <a:buClr>
                <a:srgbClr val="F5333F"/>
              </a:buClr>
              <a:buSzPts val="1800"/>
              <a:buFont typeface="Noto Sans Symbols"/>
              <a:buChar char="▪"/>
            </a:pPr>
            <a:r>
              <a:rPr lang="en-US" sz="2400" b="0" i="0" u="none" strike="noStrike" cap="none">
                <a:solidFill>
                  <a:srgbClr val="000000"/>
                </a:solidFill>
                <a:latin typeface="Open Sans"/>
                <a:ea typeface="Open Sans"/>
                <a:cs typeface="Open Sans"/>
                <a:sym typeface="Open Sans"/>
              </a:rPr>
              <a:t>Public Information Officer</a:t>
            </a:r>
            <a:endParaRPr/>
          </a:p>
          <a:p>
            <a:pPr marL="457200" marR="0" lvl="0" indent="-228600" algn="l" rtl="0">
              <a:lnSpc>
                <a:spcPct val="90000"/>
              </a:lnSpc>
              <a:spcBef>
                <a:spcPts val="1000"/>
              </a:spcBef>
              <a:spcAft>
                <a:spcPts val="0"/>
              </a:spcAft>
              <a:buClr>
                <a:srgbClr val="F5333F"/>
              </a:buClr>
              <a:buSzPts val="1800"/>
              <a:buFont typeface="Noto Sans Symbols"/>
              <a:buNone/>
            </a:pPr>
            <a:endParaRPr sz="2400" b="0" i="0" u="none" strike="noStrike" cap="none">
              <a:solidFill>
                <a:srgbClr val="000000"/>
              </a:solidFill>
              <a:latin typeface="Open Sans"/>
              <a:ea typeface="Open Sans"/>
              <a:cs typeface="Open Sans"/>
              <a:sym typeface="Open Sans"/>
            </a:endParaRPr>
          </a:p>
          <a:p>
            <a:pPr marL="457200" marR="0" lvl="0" indent="-342900" algn="l" rtl="0">
              <a:lnSpc>
                <a:spcPct val="90000"/>
              </a:lnSpc>
              <a:spcBef>
                <a:spcPts val="1000"/>
              </a:spcBef>
              <a:spcAft>
                <a:spcPts val="0"/>
              </a:spcAft>
              <a:buClr>
                <a:srgbClr val="F5333F"/>
              </a:buClr>
              <a:buSzPts val="1800"/>
              <a:buFont typeface="Noto Sans Symbols"/>
              <a:buChar char="▪"/>
            </a:pPr>
            <a:r>
              <a:rPr lang="en-US" sz="2400" b="0" i="0" u="none" strike="noStrike" cap="none">
                <a:solidFill>
                  <a:srgbClr val="000000"/>
                </a:solidFill>
                <a:latin typeface="Open Sans"/>
                <a:ea typeface="Open Sans"/>
                <a:cs typeface="Open Sans"/>
                <a:sym typeface="Open Sans"/>
              </a:rPr>
              <a:t>Safety Officer</a:t>
            </a:r>
            <a:endParaRPr/>
          </a:p>
          <a:p>
            <a:pPr marL="457200" marR="0" lvl="0" indent="-228600" algn="l" rtl="0">
              <a:lnSpc>
                <a:spcPct val="90000"/>
              </a:lnSpc>
              <a:spcBef>
                <a:spcPts val="1000"/>
              </a:spcBef>
              <a:spcAft>
                <a:spcPts val="0"/>
              </a:spcAft>
              <a:buClr>
                <a:srgbClr val="F5333F"/>
              </a:buClr>
              <a:buSzPts val="1800"/>
              <a:buFont typeface="Noto Sans Symbols"/>
              <a:buNone/>
            </a:pPr>
            <a:endParaRPr sz="2400" b="0" i="0" u="none" strike="noStrike" cap="none">
              <a:solidFill>
                <a:srgbClr val="000000"/>
              </a:solidFill>
              <a:latin typeface="Open Sans"/>
              <a:ea typeface="Open Sans"/>
              <a:cs typeface="Open Sans"/>
              <a:sym typeface="Open Sans"/>
            </a:endParaRPr>
          </a:p>
          <a:p>
            <a:pPr marL="457200" marR="0" lvl="0" indent="-342900" algn="l" rtl="0">
              <a:lnSpc>
                <a:spcPct val="90000"/>
              </a:lnSpc>
              <a:spcBef>
                <a:spcPts val="1000"/>
              </a:spcBef>
              <a:spcAft>
                <a:spcPts val="0"/>
              </a:spcAft>
              <a:buClr>
                <a:srgbClr val="F5333F"/>
              </a:buClr>
              <a:buSzPts val="1800"/>
              <a:buFont typeface="Noto Sans Symbols"/>
              <a:buChar char="▪"/>
            </a:pPr>
            <a:r>
              <a:rPr lang="en-US" sz="2400" b="0" i="0" u="none" strike="noStrike" cap="none">
                <a:solidFill>
                  <a:srgbClr val="000000"/>
                </a:solidFill>
                <a:latin typeface="Open Sans"/>
                <a:ea typeface="Open Sans"/>
                <a:cs typeface="Open Sans"/>
                <a:sym typeface="Open Sans"/>
              </a:rPr>
              <a:t>Liaison Officer</a:t>
            </a:r>
            <a:endParaRPr/>
          </a:p>
          <a:p>
            <a:pPr marL="114300" marR="0" lvl="0" indent="0" algn="l" rtl="0">
              <a:lnSpc>
                <a:spcPct val="90000"/>
              </a:lnSpc>
              <a:spcBef>
                <a:spcPts val="1000"/>
              </a:spcBef>
              <a:spcAft>
                <a:spcPts val="0"/>
              </a:spcAft>
              <a:buNone/>
            </a:pPr>
            <a:endParaRPr sz="2800" b="0" i="0" u="none" strike="noStrike" cap="none">
              <a:solidFill>
                <a:srgbClr val="000000"/>
              </a:solidFill>
              <a:latin typeface="Open Sans"/>
              <a:ea typeface="Open Sans"/>
              <a:cs typeface="Open Sans"/>
              <a:sym typeface="Open Sans"/>
            </a:endParaRPr>
          </a:p>
        </p:txBody>
      </p:sp>
      <p:pic>
        <p:nvPicPr>
          <p:cNvPr id="471" name="Google Shape;471;p73" descr="A person looking at a device&#10;&#10;Description automatically generated"/>
          <p:cNvPicPr preferRelativeResize="0"/>
          <p:nvPr/>
        </p:nvPicPr>
        <p:blipFill rotWithShape="1">
          <a:blip r:embed="rId3">
            <a:alphaModFix/>
          </a:blip>
          <a:srcRect/>
          <a:stretch/>
        </p:blipFill>
        <p:spPr>
          <a:xfrm>
            <a:off x="8005108" y="2052324"/>
            <a:ext cx="4186892" cy="279098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59"/>
          <p:cNvSpPr/>
          <p:nvPr/>
        </p:nvSpPr>
        <p:spPr>
          <a:xfrm>
            <a:off x="0" y="0"/>
            <a:ext cx="12192000" cy="6858000"/>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5" name="Google Shape;105;p59"/>
          <p:cNvSpPr/>
          <p:nvPr/>
        </p:nvSpPr>
        <p:spPr>
          <a:xfrm>
            <a:off x="957444" y="575431"/>
            <a:ext cx="6977516"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4000"/>
              <a:buFont typeface="Arial"/>
              <a:buNone/>
            </a:pPr>
            <a:r>
              <a:rPr lang="en-US" sz="4000" b="1" i="0" u="none" strike="noStrike" cap="none">
                <a:solidFill>
                  <a:schemeClr val="lt1"/>
                </a:solidFill>
                <a:latin typeface="Open Sans"/>
                <a:ea typeface="Open Sans"/>
                <a:cs typeface="Open Sans"/>
                <a:sym typeface="Open Sans"/>
              </a:rPr>
              <a:t>Acknowledgements</a:t>
            </a:r>
            <a:endParaRPr sz="4000" b="0" i="0" u="none" strike="noStrike" cap="none">
              <a:solidFill>
                <a:schemeClr val="dk1"/>
              </a:solidFill>
              <a:latin typeface="Open Sans"/>
              <a:ea typeface="Open Sans"/>
              <a:cs typeface="Open Sans"/>
              <a:sym typeface="Open Sans"/>
            </a:endParaRPr>
          </a:p>
        </p:txBody>
      </p:sp>
      <p:sp>
        <p:nvSpPr>
          <p:cNvPr id="106" name="Google Shape;106;p59"/>
          <p:cNvSpPr txBox="1"/>
          <p:nvPr/>
        </p:nvSpPr>
        <p:spPr>
          <a:xfrm>
            <a:off x="957444" y="1574800"/>
            <a:ext cx="10431916" cy="183123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rPr>
              <a:t>We thank the Red Cross Aruba, Barbados Red Cross, Guyana Red Cross, Netherlands Red Cross Red Cross, and the </a:t>
            </a:r>
            <a:r>
              <a:rPr lang="en-US"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rPr>
              <a:t>Sint Maarten Red Cross</a:t>
            </a:r>
            <a:r>
              <a:rPr lang="en-US" sz="18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rPr>
              <a:t> for their commitment to collaborating with the Caribbean Disaster Risk Management (</a:t>
            </a:r>
            <a:r>
              <a:rPr lang="en-US" sz="1800" b="0"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rPr>
              <a:t>CaDRiM</a:t>
            </a:r>
            <a:r>
              <a:rPr lang="en-US" sz="18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rPr>
              <a:t>) Reference Centre. Together, we reviewed and revised the CDRT Training Material, enhancing its relevance and effectiveness in disaster response training. Your dedication exemplifies the spirit of cooperation within the humanitarian </a:t>
            </a:r>
            <a:endParaRPr sz="18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just" rtl="0">
              <a:lnSpc>
                <a:spcPct val="100000"/>
              </a:lnSpc>
              <a:spcBef>
                <a:spcPts val="600"/>
              </a:spcBef>
              <a:spcAft>
                <a:spcPts val="0"/>
              </a:spcAft>
              <a:buClr>
                <a:srgbClr val="000000"/>
              </a:buClr>
              <a:buSzPts val="1800"/>
              <a:buFont typeface="Arial"/>
              <a:buNone/>
            </a:pPr>
            <a:r>
              <a:rPr lang="en-US" sz="18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rPr>
              <a:t>community, and we deeply appreciate your invaluable contributions.</a:t>
            </a:r>
            <a:endParaRPr sz="18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107" name="Google Shape;107;p59"/>
          <p:cNvSpPr/>
          <p:nvPr/>
        </p:nvSpPr>
        <p:spPr>
          <a:xfrm>
            <a:off x="0" y="4439758"/>
            <a:ext cx="12192000" cy="19340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12" name="Google Shape;112;p59" descr="The Guyana Red Cross Society"/>
          <p:cNvPicPr preferRelativeResize="0"/>
          <p:nvPr/>
        </p:nvPicPr>
        <p:blipFill rotWithShape="1">
          <a:blip r:embed="rId3">
            <a:alphaModFix/>
          </a:blip>
          <a:srcRect/>
          <a:stretch/>
        </p:blipFill>
        <p:spPr>
          <a:xfrm>
            <a:off x="4916424" y="4810702"/>
            <a:ext cx="1329311" cy="1329310"/>
          </a:xfrm>
          <a:prstGeom prst="rect">
            <a:avLst/>
          </a:prstGeom>
          <a:noFill/>
          <a:ln>
            <a:noFill/>
          </a:ln>
        </p:spPr>
      </p:pic>
      <p:pic>
        <p:nvPicPr>
          <p:cNvPr id="3" name="Picture 2" descr="A close up of a logo&#10;&#10;AI-generated content may be incorrect.">
            <a:extLst>
              <a:ext uri="{FF2B5EF4-FFF2-40B4-BE49-F238E27FC236}">
                <a16:creationId xmlns:a16="http://schemas.microsoft.com/office/drawing/2014/main" id="{7461B2EE-66F0-A27D-6CB0-968ED7A07CAC}"/>
              </a:ext>
            </a:extLst>
          </p:cNvPr>
          <p:cNvPicPr>
            <a:picLocks noChangeAspect="1"/>
          </p:cNvPicPr>
          <p:nvPr/>
        </p:nvPicPr>
        <p:blipFill>
          <a:blip r:embed="rId4"/>
          <a:stretch>
            <a:fillRect/>
          </a:stretch>
        </p:blipFill>
        <p:spPr>
          <a:xfrm>
            <a:off x="9407778" y="5040494"/>
            <a:ext cx="1818860" cy="732616"/>
          </a:xfrm>
          <a:prstGeom prst="rect">
            <a:avLst/>
          </a:prstGeom>
        </p:spPr>
      </p:pic>
      <p:pic>
        <p:nvPicPr>
          <p:cNvPr id="5" name="Picture 4" descr="A white circle with red cross and black text&#10;&#10;AI-generated content may be incorrect.">
            <a:extLst>
              <a:ext uri="{FF2B5EF4-FFF2-40B4-BE49-F238E27FC236}">
                <a16:creationId xmlns:a16="http://schemas.microsoft.com/office/drawing/2014/main" id="{FA069336-3DFD-126A-13CA-4406E81E3EDD}"/>
              </a:ext>
            </a:extLst>
          </p:cNvPr>
          <p:cNvPicPr>
            <a:picLocks noChangeAspect="1"/>
          </p:cNvPicPr>
          <p:nvPr/>
        </p:nvPicPr>
        <p:blipFill>
          <a:blip r:embed="rId5"/>
          <a:stretch>
            <a:fillRect/>
          </a:stretch>
        </p:blipFill>
        <p:spPr>
          <a:xfrm>
            <a:off x="7113105" y="4810701"/>
            <a:ext cx="1329311" cy="1329311"/>
          </a:xfrm>
          <a:prstGeom prst="rect">
            <a:avLst/>
          </a:prstGeom>
        </p:spPr>
      </p:pic>
      <p:pic>
        <p:nvPicPr>
          <p:cNvPr id="6" name="Picture 5">
            <a:extLst>
              <a:ext uri="{FF2B5EF4-FFF2-40B4-BE49-F238E27FC236}">
                <a16:creationId xmlns:a16="http://schemas.microsoft.com/office/drawing/2014/main" id="{5CCE78BA-9318-0525-42C5-952E21028A4B}"/>
              </a:ext>
            </a:extLst>
          </p:cNvPr>
          <p:cNvPicPr>
            <a:picLocks noChangeAspect="1"/>
          </p:cNvPicPr>
          <p:nvPr/>
        </p:nvPicPr>
        <p:blipFill>
          <a:blip r:embed="rId6"/>
          <a:stretch>
            <a:fillRect/>
          </a:stretch>
        </p:blipFill>
        <p:spPr>
          <a:xfrm>
            <a:off x="603808" y="4787033"/>
            <a:ext cx="1250765" cy="1250765"/>
          </a:xfrm>
          <a:prstGeom prst="rect">
            <a:avLst/>
          </a:prstGeom>
        </p:spPr>
      </p:pic>
      <p:pic>
        <p:nvPicPr>
          <p:cNvPr id="7" name="Picture 6">
            <a:extLst>
              <a:ext uri="{FF2B5EF4-FFF2-40B4-BE49-F238E27FC236}">
                <a16:creationId xmlns:a16="http://schemas.microsoft.com/office/drawing/2014/main" id="{F3CD00D0-CE76-C7F4-AF09-A282E2CA1DD1}"/>
              </a:ext>
            </a:extLst>
          </p:cNvPr>
          <p:cNvPicPr>
            <a:picLocks noChangeAspect="1"/>
          </p:cNvPicPr>
          <p:nvPr/>
        </p:nvPicPr>
        <p:blipFill>
          <a:blip r:embed="rId7"/>
          <a:stretch>
            <a:fillRect/>
          </a:stretch>
        </p:blipFill>
        <p:spPr>
          <a:xfrm>
            <a:off x="2721943" y="4787033"/>
            <a:ext cx="1329311" cy="132931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74"/>
          <p:cNvSpPr/>
          <p:nvPr/>
        </p:nvSpPr>
        <p:spPr>
          <a:xfrm>
            <a:off x="-16474" y="-5348"/>
            <a:ext cx="4211100"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77" name="Google Shape;477;p74"/>
          <p:cNvSpPr txBox="1"/>
          <p:nvPr/>
        </p:nvSpPr>
        <p:spPr>
          <a:xfrm>
            <a:off x="396240" y="922739"/>
            <a:ext cx="3601573"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4400"/>
              <a:buFont typeface="Arial"/>
              <a:buNone/>
            </a:pPr>
            <a:r>
              <a:rPr lang="en-US" sz="3200" b="1" i="0" u="none" strike="noStrike" cap="none">
                <a:solidFill>
                  <a:srgbClr val="F5333F"/>
                </a:solidFill>
                <a:latin typeface="Open Sans"/>
                <a:ea typeface="Open Sans"/>
                <a:cs typeface="Open Sans"/>
                <a:sym typeface="Open Sans"/>
              </a:rPr>
              <a:t>Responsibilities Of </a:t>
            </a:r>
            <a:endParaRPr/>
          </a:p>
          <a:p>
            <a:pPr marL="0" marR="0" lvl="0" indent="0" algn="l" rtl="0">
              <a:lnSpc>
                <a:spcPct val="100000"/>
              </a:lnSpc>
              <a:spcBef>
                <a:spcPts val="600"/>
              </a:spcBef>
              <a:spcAft>
                <a:spcPts val="0"/>
              </a:spcAft>
              <a:buClr>
                <a:srgbClr val="FFFFFF"/>
              </a:buClr>
              <a:buSzPts val="4400"/>
              <a:buFont typeface="Arial"/>
              <a:buNone/>
            </a:pPr>
            <a:r>
              <a:rPr lang="en-US" sz="3200" b="1" i="0" u="none" strike="noStrike" cap="none">
                <a:solidFill>
                  <a:srgbClr val="F5333F"/>
                </a:solidFill>
                <a:latin typeface="Open Sans"/>
                <a:ea typeface="Open Sans"/>
                <a:cs typeface="Open Sans"/>
                <a:sym typeface="Open Sans"/>
              </a:rPr>
              <a:t>The Public Information Officer</a:t>
            </a:r>
            <a:endParaRPr sz="3200" b="0" i="0" u="none" strike="noStrike" cap="none">
              <a:solidFill>
                <a:srgbClr val="F5333F"/>
              </a:solidFill>
              <a:latin typeface="Open Sans"/>
              <a:ea typeface="Open Sans"/>
              <a:cs typeface="Open Sans"/>
              <a:sym typeface="Open Sans"/>
            </a:endParaRPr>
          </a:p>
          <a:p>
            <a:pPr marL="0" marR="0" lvl="0" indent="0" algn="l" rtl="0">
              <a:lnSpc>
                <a:spcPct val="100000"/>
              </a:lnSpc>
              <a:spcBef>
                <a:spcPts val="600"/>
              </a:spcBef>
              <a:spcAft>
                <a:spcPts val="0"/>
              </a:spcAft>
              <a:buClr>
                <a:srgbClr val="FFFFFF"/>
              </a:buClr>
              <a:buSzPts val="4400"/>
              <a:buFont typeface="Calibri"/>
              <a:buNone/>
            </a:pPr>
            <a:endParaRPr sz="1800" b="0" i="0" u="none" strike="noStrike" cap="none">
              <a:solidFill>
                <a:srgbClr val="FFFFFF"/>
              </a:solidFill>
              <a:latin typeface="Open Sans"/>
              <a:ea typeface="Open Sans"/>
              <a:cs typeface="Open Sans"/>
              <a:sym typeface="Open Sans"/>
            </a:endParaRPr>
          </a:p>
        </p:txBody>
      </p:sp>
      <p:sp>
        <p:nvSpPr>
          <p:cNvPr id="478" name="Google Shape;478;p74"/>
          <p:cNvSpPr txBox="1"/>
          <p:nvPr/>
        </p:nvSpPr>
        <p:spPr>
          <a:xfrm>
            <a:off x="4605970" y="541966"/>
            <a:ext cx="7189790" cy="5768718"/>
          </a:xfrm>
          <a:prstGeom prst="rect">
            <a:avLst/>
          </a:prstGeom>
          <a:noFill/>
          <a:ln>
            <a:noFill/>
          </a:ln>
        </p:spPr>
        <p:txBody>
          <a:bodyPr spcFirstLastPara="1" wrap="square" lIns="91425" tIns="45700" rIns="91425" bIns="45700" anchor="t" anchorCtr="0">
            <a:spAutoFit/>
          </a:bodyPr>
          <a:lstStyle/>
          <a:p>
            <a:pPr marL="457200" marR="0" lvl="0" indent="-342900" algn="just" rtl="0">
              <a:lnSpc>
                <a:spcPct val="90000"/>
              </a:lnSpc>
              <a:spcBef>
                <a:spcPts val="1000"/>
              </a:spcBef>
              <a:spcAft>
                <a:spcPts val="0"/>
              </a:spcAft>
              <a:buClr>
                <a:srgbClr val="F5333F"/>
              </a:buClr>
              <a:buSzPts val="1800"/>
              <a:buFont typeface="Noto Sans Symbols"/>
              <a:buChar char="✔"/>
            </a:pPr>
            <a:r>
              <a:rPr lang="en-US" sz="2200" b="0" i="0" u="none" strike="noStrike" cap="none" dirty="0">
                <a:solidFill>
                  <a:srgbClr val="000000"/>
                </a:solidFill>
                <a:latin typeface="Open Sans"/>
                <a:ea typeface="Open Sans"/>
                <a:cs typeface="Open Sans"/>
                <a:sym typeface="Open Sans"/>
              </a:rPr>
              <a:t>Advise the Incident Commander on information dissemination and media relations.</a:t>
            </a:r>
            <a:endParaRPr dirty="0"/>
          </a:p>
          <a:p>
            <a:pPr marL="457200" marR="0" lvl="0" indent="-228600" algn="just" rtl="0">
              <a:lnSpc>
                <a:spcPct val="90000"/>
              </a:lnSpc>
              <a:spcBef>
                <a:spcPts val="1000"/>
              </a:spcBef>
              <a:spcAft>
                <a:spcPts val="0"/>
              </a:spcAft>
              <a:buClr>
                <a:srgbClr val="F5333F"/>
              </a:buClr>
              <a:buSzPts val="1800"/>
              <a:buFont typeface="Noto Sans Symbols"/>
              <a:buNone/>
            </a:pPr>
            <a:endParaRPr sz="2200" b="0" i="0" u="none" strike="noStrike" cap="none" dirty="0">
              <a:solidFill>
                <a:srgbClr val="000000"/>
              </a:solidFill>
              <a:latin typeface="Open Sans"/>
              <a:ea typeface="Open Sans"/>
              <a:cs typeface="Open Sans"/>
              <a:sym typeface="Open Sans"/>
            </a:endParaRPr>
          </a:p>
          <a:p>
            <a:pPr marL="457200" marR="0" lvl="0" indent="-342900" algn="just" rtl="0">
              <a:lnSpc>
                <a:spcPct val="90000"/>
              </a:lnSpc>
              <a:spcBef>
                <a:spcPts val="1000"/>
              </a:spcBef>
              <a:spcAft>
                <a:spcPts val="0"/>
              </a:spcAft>
              <a:buClr>
                <a:srgbClr val="F5333F"/>
              </a:buClr>
              <a:buSzPts val="1800"/>
              <a:buFont typeface="Noto Sans Symbols"/>
              <a:buChar char="✔"/>
            </a:pPr>
            <a:r>
              <a:rPr lang="en-US" sz="2200" b="0" i="0" u="none" strike="noStrike" cap="none" dirty="0">
                <a:solidFill>
                  <a:srgbClr val="000000"/>
                </a:solidFill>
                <a:latin typeface="Open Sans"/>
                <a:ea typeface="Open Sans"/>
                <a:cs typeface="Open Sans"/>
                <a:sym typeface="Open Sans"/>
              </a:rPr>
              <a:t>Serve as the primary contact for anyone who wants information.</a:t>
            </a:r>
            <a:endParaRPr dirty="0"/>
          </a:p>
          <a:p>
            <a:pPr marL="457200" marR="0" lvl="0" indent="-228600" algn="just" rtl="0">
              <a:lnSpc>
                <a:spcPct val="90000"/>
              </a:lnSpc>
              <a:spcBef>
                <a:spcPts val="1000"/>
              </a:spcBef>
              <a:spcAft>
                <a:spcPts val="0"/>
              </a:spcAft>
              <a:buClr>
                <a:srgbClr val="F5333F"/>
              </a:buClr>
              <a:buSzPts val="1800"/>
              <a:buFont typeface="Noto Sans Symbols"/>
              <a:buNone/>
            </a:pPr>
            <a:endParaRPr sz="2200" b="0" i="0" u="none" strike="noStrike" cap="none" dirty="0">
              <a:solidFill>
                <a:srgbClr val="000000"/>
              </a:solidFill>
              <a:latin typeface="Open Sans"/>
              <a:ea typeface="Open Sans"/>
              <a:cs typeface="Open Sans"/>
              <a:sym typeface="Open Sans"/>
            </a:endParaRPr>
          </a:p>
          <a:p>
            <a:pPr marL="457200" marR="0" lvl="0" indent="-342900" algn="just" rtl="0">
              <a:lnSpc>
                <a:spcPct val="90000"/>
              </a:lnSpc>
              <a:spcBef>
                <a:spcPts val="1000"/>
              </a:spcBef>
              <a:spcAft>
                <a:spcPts val="0"/>
              </a:spcAft>
              <a:buClr>
                <a:srgbClr val="F5333F"/>
              </a:buClr>
              <a:buSzPts val="1800"/>
              <a:buFont typeface="Noto Sans Symbols"/>
              <a:buChar char="✔"/>
            </a:pPr>
            <a:r>
              <a:rPr lang="en-US" sz="2200" b="0" i="0" u="none" strike="noStrike" cap="none" dirty="0">
                <a:solidFill>
                  <a:srgbClr val="000000"/>
                </a:solidFill>
                <a:latin typeface="Open Sans"/>
                <a:ea typeface="Open Sans"/>
                <a:cs typeface="Open Sans"/>
                <a:sym typeface="Open Sans"/>
              </a:rPr>
              <a:t>Serve external audience and internal audience.</a:t>
            </a:r>
            <a:endParaRPr dirty="0"/>
          </a:p>
          <a:p>
            <a:pPr marL="457200" marR="0" lvl="0" indent="-228600" algn="just" rtl="0">
              <a:lnSpc>
                <a:spcPct val="90000"/>
              </a:lnSpc>
              <a:spcBef>
                <a:spcPts val="1000"/>
              </a:spcBef>
              <a:spcAft>
                <a:spcPts val="0"/>
              </a:spcAft>
              <a:buClr>
                <a:srgbClr val="F5333F"/>
              </a:buClr>
              <a:buSzPts val="1800"/>
              <a:buFont typeface="Noto Sans Symbols"/>
              <a:buNone/>
            </a:pPr>
            <a:endParaRPr sz="2200" b="0" i="0" u="none" strike="noStrike" cap="none" dirty="0">
              <a:solidFill>
                <a:srgbClr val="000000"/>
              </a:solidFill>
              <a:latin typeface="Open Sans"/>
              <a:ea typeface="Open Sans"/>
              <a:cs typeface="Open Sans"/>
              <a:sym typeface="Open Sans"/>
            </a:endParaRPr>
          </a:p>
          <a:p>
            <a:pPr marL="457200" marR="0" lvl="0" indent="-342900" algn="just" rtl="0">
              <a:lnSpc>
                <a:spcPct val="90000"/>
              </a:lnSpc>
              <a:spcBef>
                <a:spcPts val="1000"/>
              </a:spcBef>
              <a:spcAft>
                <a:spcPts val="0"/>
              </a:spcAft>
              <a:buClr>
                <a:srgbClr val="F5333F"/>
              </a:buClr>
              <a:buSzPts val="1800"/>
              <a:buFont typeface="Noto Sans Symbols"/>
              <a:buChar char="✔"/>
            </a:pPr>
            <a:r>
              <a:rPr lang="en-US" sz="2200" b="0" i="0" u="none" strike="noStrike" cap="none" dirty="0">
                <a:solidFill>
                  <a:srgbClr val="000000"/>
                </a:solidFill>
                <a:latin typeface="Open Sans"/>
                <a:ea typeface="Open Sans"/>
                <a:cs typeface="Open Sans"/>
                <a:sym typeface="Open Sans"/>
              </a:rPr>
              <a:t>Obtain information from the Planning Section.</a:t>
            </a:r>
            <a:endParaRPr dirty="0"/>
          </a:p>
          <a:p>
            <a:pPr marL="457200" marR="0" lvl="0" indent="-228600" algn="just" rtl="0">
              <a:lnSpc>
                <a:spcPct val="90000"/>
              </a:lnSpc>
              <a:spcBef>
                <a:spcPts val="1000"/>
              </a:spcBef>
              <a:spcAft>
                <a:spcPts val="0"/>
              </a:spcAft>
              <a:buClr>
                <a:srgbClr val="F5333F"/>
              </a:buClr>
              <a:buSzPts val="1800"/>
              <a:buFont typeface="Noto Sans Symbols"/>
              <a:buNone/>
            </a:pPr>
            <a:endParaRPr sz="2200" b="0" i="0" u="none" strike="noStrike" cap="none" dirty="0">
              <a:solidFill>
                <a:srgbClr val="000000"/>
              </a:solidFill>
              <a:latin typeface="Open Sans"/>
              <a:ea typeface="Open Sans"/>
              <a:cs typeface="Open Sans"/>
              <a:sym typeface="Open Sans"/>
            </a:endParaRPr>
          </a:p>
          <a:p>
            <a:pPr marL="457200" marR="0" lvl="0" indent="-342900" algn="just" rtl="0">
              <a:lnSpc>
                <a:spcPct val="90000"/>
              </a:lnSpc>
              <a:spcBef>
                <a:spcPts val="1000"/>
              </a:spcBef>
              <a:spcAft>
                <a:spcPts val="0"/>
              </a:spcAft>
              <a:buClr>
                <a:srgbClr val="F5333F"/>
              </a:buClr>
              <a:buSzPts val="1800"/>
              <a:buFont typeface="Noto Sans Symbols"/>
              <a:buChar char="✔"/>
            </a:pPr>
            <a:r>
              <a:rPr lang="en-US" sz="2200" b="0" i="0" u="none" strike="noStrike" cap="none" dirty="0">
                <a:solidFill>
                  <a:srgbClr val="000000"/>
                </a:solidFill>
                <a:latin typeface="Open Sans"/>
                <a:ea typeface="Open Sans"/>
                <a:cs typeface="Open Sans"/>
                <a:sym typeface="Open Sans"/>
              </a:rPr>
              <a:t>Coordinate with other public information staff.</a:t>
            </a:r>
            <a:endParaRPr dirty="0"/>
          </a:p>
          <a:p>
            <a:pPr marL="114300" marR="0" lvl="0" indent="0" algn="just" rtl="0">
              <a:lnSpc>
                <a:spcPct val="90000"/>
              </a:lnSpc>
              <a:spcBef>
                <a:spcPts val="1000"/>
              </a:spcBef>
              <a:spcAft>
                <a:spcPts val="0"/>
              </a:spcAft>
              <a:buNone/>
            </a:pPr>
            <a:endParaRPr sz="2200" b="0" i="0" u="none" strike="noStrike" cap="none" dirty="0">
              <a:solidFill>
                <a:srgbClr val="000000"/>
              </a:solidFill>
              <a:latin typeface="Open Sans"/>
              <a:ea typeface="Open Sans"/>
              <a:cs typeface="Open Sans"/>
              <a:sym typeface="Open Sans"/>
            </a:endParaRPr>
          </a:p>
          <a:p>
            <a:pPr marL="457200" marR="0" lvl="0" indent="-342900" algn="just" rtl="0">
              <a:lnSpc>
                <a:spcPct val="90000"/>
              </a:lnSpc>
              <a:spcBef>
                <a:spcPts val="1000"/>
              </a:spcBef>
              <a:spcAft>
                <a:spcPts val="0"/>
              </a:spcAft>
              <a:buClr>
                <a:srgbClr val="F5333F"/>
              </a:buClr>
              <a:buSzPts val="1800"/>
              <a:buFont typeface="Noto Sans Symbols"/>
              <a:buChar char="✔"/>
            </a:pPr>
            <a:r>
              <a:rPr lang="en-US" sz="2200" b="0" i="0" u="none" strike="noStrike" cap="none" dirty="0">
                <a:solidFill>
                  <a:srgbClr val="000000"/>
                </a:solidFill>
                <a:latin typeface="Open Sans"/>
                <a:ea typeface="Open Sans"/>
                <a:cs typeface="Open Sans"/>
                <a:sym typeface="Open Sans"/>
              </a:rPr>
              <a:t>Obtain information from the community, the media, and others.</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75"/>
          <p:cNvSpPr/>
          <p:nvPr/>
        </p:nvSpPr>
        <p:spPr>
          <a:xfrm>
            <a:off x="-16474" y="-5348"/>
            <a:ext cx="3887830"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84" name="Google Shape;484;p75"/>
          <p:cNvSpPr txBox="1"/>
          <p:nvPr/>
        </p:nvSpPr>
        <p:spPr>
          <a:xfrm>
            <a:off x="152401" y="1686015"/>
            <a:ext cx="3475388" cy="34806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4400"/>
              <a:buFont typeface="Arial"/>
              <a:buNone/>
            </a:pPr>
            <a:r>
              <a:rPr lang="en-US" sz="3200" b="1" i="0" u="none" strike="noStrike" cap="none">
                <a:solidFill>
                  <a:srgbClr val="F5333F"/>
                </a:solidFill>
                <a:latin typeface="Open Sans"/>
                <a:ea typeface="Open Sans"/>
                <a:cs typeface="Open Sans"/>
                <a:sym typeface="Open Sans"/>
              </a:rPr>
              <a:t>Responsibilities Of </a:t>
            </a:r>
            <a:endParaRPr/>
          </a:p>
          <a:p>
            <a:pPr marL="0" marR="0" lvl="0" indent="0" algn="l" rtl="0">
              <a:lnSpc>
                <a:spcPct val="100000"/>
              </a:lnSpc>
              <a:spcBef>
                <a:spcPts val="600"/>
              </a:spcBef>
              <a:spcAft>
                <a:spcPts val="0"/>
              </a:spcAft>
              <a:buClr>
                <a:srgbClr val="FFFFFF"/>
              </a:buClr>
              <a:buSzPts val="4400"/>
              <a:buFont typeface="Arial"/>
              <a:buNone/>
            </a:pPr>
            <a:r>
              <a:rPr lang="en-US" sz="3200" b="1" i="0" u="none" strike="noStrike" cap="none">
                <a:solidFill>
                  <a:srgbClr val="F5333F"/>
                </a:solidFill>
                <a:latin typeface="Open Sans"/>
                <a:ea typeface="Open Sans"/>
                <a:cs typeface="Open Sans"/>
                <a:sym typeface="Open Sans"/>
              </a:rPr>
              <a:t>The Safety Officer</a:t>
            </a:r>
            <a:endParaRPr sz="3200" b="0" i="0" u="none" strike="noStrike" cap="none">
              <a:solidFill>
                <a:srgbClr val="F5333F"/>
              </a:solidFill>
              <a:latin typeface="Open Sans"/>
              <a:ea typeface="Open Sans"/>
              <a:cs typeface="Open Sans"/>
              <a:sym typeface="Open Sans"/>
            </a:endParaRPr>
          </a:p>
          <a:p>
            <a:pPr marL="0" marR="0" lvl="0" indent="0" algn="l" rtl="0">
              <a:lnSpc>
                <a:spcPct val="100000"/>
              </a:lnSpc>
              <a:spcBef>
                <a:spcPts val="600"/>
              </a:spcBef>
              <a:spcAft>
                <a:spcPts val="0"/>
              </a:spcAft>
              <a:buClr>
                <a:srgbClr val="FFFFFF"/>
              </a:buClr>
              <a:buSzPts val="4400"/>
              <a:buFont typeface="Calibri"/>
              <a:buNone/>
            </a:pPr>
            <a:endParaRPr sz="1800" b="0" i="0" u="none" strike="noStrike" cap="none">
              <a:solidFill>
                <a:srgbClr val="FFFFFF"/>
              </a:solidFill>
              <a:latin typeface="Open Sans"/>
              <a:ea typeface="Open Sans"/>
              <a:cs typeface="Open Sans"/>
              <a:sym typeface="Open Sans"/>
            </a:endParaRPr>
          </a:p>
        </p:txBody>
      </p:sp>
      <p:sp>
        <p:nvSpPr>
          <p:cNvPr id="485" name="Google Shape;485;p75"/>
          <p:cNvSpPr txBox="1"/>
          <p:nvPr/>
        </p:nvSpPr>
        <p:spPr>
          <a:xfrm>
            <a:off x="4037224" y="671342"/>
            <a:ext cx="3288136" cy="5515316"/>
          </a:xfrm>
          <a:prstGeom prst="rect">
            <a:avLst/>
          </a:prstGeom>
          <a:noFill/>
          <a:ln>
            <a:noFill/>
          </a:ln>
        </p:spPr>
        <p:txBody>
          <a:bodyPr spcFirstLastPara="1" wrap="square" lIns="91425" tIns="45700" rIns="91425" bIns="45700" anchor="t" anchorCtr="0">
            <a:spAutoFit/>
          </a:bodyPr>
          <a:lstStyle/>
          <a:p>
            <a:pPr marL="457200" marR="0" lvl="0" indent="-342900" algn="l" rtl="0">
              <a:lnSpc>
                <a:spcPct val="90000"/>
              </a:lnSpc>
              <a:spcBef>
                <a:spcPts val="1000"/>
              </a:spcBef>
              <a:spcAft>
                <a:spcPts val="0"/>
              </a:spcAft>
              <a:buClr>
                <a:srgbClr val="F5333F"/>
              </a:buClr>
              <a:buSzPts val="1800"/>
              <a:buFont typeface="Arial"/>
              <a:buChar char="•"/>
            </a:pPr>
            <a:r>
              <a:rPr lang="en-US" sz="2800" b="0" i="0" u="none" strike="noStrike" cap="none" dirty="0">
                <a:solidFill>
                  <a:srgbClr val="000000"/>
                </a:solidFill>
                <a:latin typeface="Open Sans"/>
                <a:ea typeface="Open Sans"/>
                <a:cs typeface="Open Sans"/>
                <a:sym typeface="Open Sans"/>
              </a:rPr>
              <a:t>Ensures responder safety.</a:t>
            </a:r>
            <a:endParaRPr dirty="0"/>
          </a:p>
          <a:p>
            <a:pPr marL="457200" marR="0" lvl="0" indent="-228600" algn="l" rtl="0">
              <a:lnSpc>
                <a:spcPct val="90000"/>
              </a:lnSpc>
              <a:spcBef>
                <a:spcPts val="1000"/>
              </a:spcBef>
              <a:spcAft>
                <a:spcPts val="0"/>
              </a:spcAft>
              <a:buClr>
                <a:srgbClr val="F5333F"/>
              </a:buClr>
              <a:buSzPts val="1800"/>
              <a:buFont typeface="Arial"/>
              <a:buNone/>
            </a:pPr>
            <a:endParaRPr sz="2800" b="0" i="0" u="none" strike="noStrike" cap="none" dirty="0">
              <a:solidFill>
                <a:srgbClr val="000000"/>
              </a:solidFill>
              <a:latin typeface="Open Sans"/>
              <a:ea typeface="Open Sans"/>
              <a:cs typeface="Open Sans"/>
              <a:sym typeface="Open Sans"/>
            </a:endParaRPr>
          </a:p>
          <a:p>
            <a:pPr marL="457200" marR="0" lvl="0" indent="-342900" algn="l" rtl="0">
              <a:lnSpc>
                <a:spcPct val="90000"/>
              </a:lnSpc>
              <a:spcBef>
                <a:spcPts val="1000"/>
              </a:spcBef>
              <a:spcAft>
                <a:spcPts val="0"/>
              </a:spcAft>
              <a:buClr>
                <a:srgbClr val="F5333F"/>
              </a:buClr>
              <a:buSzPts val="1800"/>
              <a:buFont typeface="Arial"/>
              <a:buChar char="•"/>
            </a:pPr>
            <a:r>
              <a:rPr lang="en-US" sz="2800" b="0" i="0" u="none" strike="noStrike" cap="none" dirty="0">
                <a:solidFill>
                  <a:srgbClr val="000000"/>
                </a:solidFill>
                <a:latin typeface="Open Sans"/>
                <a:ea typeface="Open Sans"/>
                <a:cs typeface="Open Sans"/>
                <a:sym typeface="Open Sans"/>
              </a:rPr>
              <a:t>Advises Incident Command on safety issues.</a:t>
            </a:r>
            <a:endParaRPr dirty="0"/>
          </a:p>
          <a:p>
            <a:pPr marL="457200" marR="0" lvl="0" indent="-228600" algn="l" rtl="0">
              <a:lnSpc>
                <a:spcPct val="90000"/>
              </a:lnSpc>
              <a:spcBef>
                <a:spcPts val="1000"/>
              </a:spcBef>
              <a:spcAft>
                <a:spcPts val="0"/>
              </a:spcAft>
              <a:buClr>
                <a:srgbClr val="F5333F"/>
              </a:buClr>
              <a:buSzPts val="1800"/>
              <a:buFont typeface="Arial"/>
              <a:buNone/>
            </a:pPr>
            <a:endParaRPr sz="2800" b="0" i="0" u="none" strike="noStrike" cap="none" dirty="0">
              <a:solidFill>
                <a:srgbClr val="000000"/>
              </a:solidFill>
              <a:latin typeface="Open Sans"/>
              <a:ea typeface="Open Sans"/>
              <a:cs typeface="Open Sans"/>
              <a:sym typeface="Open Sans"/>
            </a:endParaRPr>
          </a:p>
          <a:p>
            <a:pPr marL="457200" marR="0" lvl="0" indent="-342900" algn="l" rtl="0">
              <a:lnSpc>
                <a:spcPct val="90000"/>
              </a:lnSpc>
              <a:spcBef>
                <a:spcPts val="1000"/>
              </a:spcBef>
              <a:spcAft>
                <a:spcPts val="0"/>
              </a:spcAft>
              <a:buClr>
                <a:srgbClr val="F5333F"/>
              </a:buClr>
              <a:buSzPts val="1800"/>
              <a:buFont typeface="Arial"/>
              <a:buChar char="•"/>
            </a:pPr>
            <a:r>
              <a:rPr lang="en-US" sz="2800" b="0" i="0" u="none" strike="noStrike" cap="none" dirty="0">
                <a:solidFill>
                  <a:srgbClr val="000000"/>
                </a:solidFill>
                <a:latin typeface="Open Sans"/>
                <a:ea typeface="Open Sans"/>
                <a:cs typeface="Open Sans"/>
                <a:sym typeface="Open Sans"/>
              </a:rPr>
              <a:t>Minimizes employee risk.</a:t>
            </a:r>
            <a:endParaRPr dirty="0"/>
          </a:p>
          <a:p>
            <a:pPr marL="114300" marR="0" lvl="0" indent="0" algn="l" rtl="0">
              <a:lnSpc>
                <a:spcPct val="90000"/>
              </a:lnSpc>
              <a:spcBef>
                <a:spcPts val="1000"/>
              </a:spcBef>
              <a:spcAft>
                <a:spcPts val="0"/>
              </a:spcAft>
              <a:buNone/>
            </a:pPr>
            <a:endParaRPr sz="2800" b="0" i="0" u="none" strike="noStrike" cap="none" dirty="0">
              <a:solidFill>
                <a:srgbClr val="000000"/>
              </a:solidFill>
              <a:latin typeface="Open Sans"/>
              <a:ea typeface="Open Sans"/>
              <a:cs typeface="Open Sans"/>
              <a:sym typeface="Open Sans"/>
            </a:endParaRPr>
          </a:p>
        </p:txBody>
      </p:sp>
      <p:pic>
        <p:nvPicPr>
          <p:cNvPr id="486" name="Google Shape;486;p75" descr="A group of men walking in a parking lot&#10;&#10;Description automatically generated"/>
          <p:cNvPicPr preferRelativeResize="0"/>
          <p:nvPr/>
        </p:nvPicPr>
        <p:blipFill rotWithShape="1">
          <a:blip r:embed="rId3">
            <a:alphaModFix/>
          </a:blip>
          <a:srcRect/>
          <a:stretch/>
        </p:blipFill>
        <p:spPr>
          <a:xfrm>
            <a:off x="7734795" y="1754872"/>
            <a:ext cx="4457205" cy="334290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76"/>
          <p:cNvSpPr/>
          <p:nvPr/>
        </p:nvSpPr>
        <p:spPr>
          <a:xfrm>
            <a:off x="-1" y="0"/>
            <a:ext cx="4168239"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92" name="Google Shape;492;p76"/>
          <p:cNvSpPr txBox="1"/>
          <p:nvPr/>
        </p:nvSpPr>
        <p:spPr>
          <a:xfrm>
            <a:off x="152400" y="1686015"/>
            <a:ext cx="3445823" cy="34806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4400"/>
              <a:buFont typeface="Arial"/>
              <a:buNone/>
            </a:pPr>
            <a:r>
              <a:rPr lang="en-US" sz="3200" b="1" i="0" u="none" strike="noStrike" cap="none">
                <a:solidFill>
                  <a:srgbClr val="F5333F"/>
                </a:solidFill>
                <a:latin typeface="Open Sans"/>
                <a:ea typeface="Open Sans"/>
                <a:cs typeface="Open Sans"/>
                <a:sym typeface="Open Sans"/>
              </a:rPr>
              <a:t>Responsibilities Of </a:t>
            </a:r>
            <a:endParaRPr/>
          </a:p>
          <a:p>
            <a:pPr marL="0" marR="0" lvl="0" indent="0" algn="l" rtl="0">
              <a:lnSpc>
                <a:spcPct val="100000"/>
              </a:lnSpc>
              <a:spcBef>
                <a:spcPts val="600"/>
              </a:spcBef>
              <a:spcAft>
                <a:spcPts val="0"/>
              </a:spcAft>
              <a:buClr>
                <a:srgbClr val="FFFFFF"/>
              </a:buClr>
              <a:buSzPts val="4400"/>
              <a:buFont typeface="Arial"/>
              <a:buNone/>
            </a:pPr>
            <a:r>
              <a:rPr lang="en-US" sz="3200" b="1" i="0" u="none" strike="noStrike" cap="none">
                <a:solidFill>
                  <a:srgbClr val="F5333F"/>
                </a:solidFill>
                <a:latin typeface="Open Sans"/>
                <a:ea typeface="Open Sans"/>
                <a:cs typeface="Open Sans"/>
                <a:sym typeface="Open Sans"/>
              </a:rPr>
              <a:t>The Liaison Officer</a:t>
            </a:r>
            <a:endParaRPr sz="3200" b="0" i="0" u="none" strike="noStrike" cap="none">
              <a:solidFill>
                <a:srgbClr val="F5333F"/>
              </a:solidFill>
              <a:latin typeface="Open Sans"/>
              <a:ea typeface="Open Sans"/>
              <a:cs typeface="Open Sans"/>
              <a:sym typeface="Open Sans"/>
            </a:endParaRPr>
          </a:p>
          <a:p>
            <a:pPr marL="0" marR="0" lvl="0" indent="0" algn="l" rtl="0">
              <a:lnSpc>
                <a:spcPct val="100000"/>
              </a:lnSpc>
              <a:spcBef>
                <a:spcPts val="600"/>
              </a:spcBef>
              <a:spcAft>
                <a:spcPts val="0"/>
              </a:spcAft>
              <a:buClr>
                <a:srgbClr val="FFFFFF"/>
              </a:buClr>
              <a:buSzPts val="4400"/>
              <a:buFont typeface="Calibri"/>
              <a:buNone/>
            </a:pPr>
            <a:endParaRPr sz="1800" b="0" i="0" u="none" strike="noStrike" cap="none">
              <a:solidFill>
                <a:srgbClr val="FFFFFF"/>
              </a:solidFill>
              <a:latin typeface="Open Sans"/>
              <a:ea typeface="Open Sans"/>
              <a:cs typeface="Open Sans"/>
              <a:sym typeface="Open Sans"/>
            </a:endParaRPr>
          </a:p>
        </p:txBody>
      </p:sp>
      <p:sp>
        <p:nvSpPr>
          <p:cNvPr id="493" name="Google Shape;493;p76"/>
          <p:cNvSpPr txBox="1"/>
          <p:nvPr/>
        </p:nvSpPr>
        <p:spPr>
          <a:xfrm>
            <a:off x="4059544" y="681266"/>
            <a:ext cx="3288136" cy="5903114"/>
          </a:xfrm>
          <a:prstGeom prst="rect">
            <a:avLst/>
          </a:prstGeom>
          <a:noFill/>
          <a:ln>
            <a:noFill/>
          </a:ln>
        </p:spPr>
        <p:txBody>
          <a:bodyPr spcFirstLastPara="1" wrap="square" lIns="91425" tIns="45700" rIns="91425" bIns="45700" anchor="t" anchorCtr="0">
            <a:spAutoFit/>
          </a:bodyPr>
          <a:lstStyle/>
          <a:p>
            <a:pPr marL="571500" marR="0" lvl="0" indent="-457200" algn="l" rtl="0">
              <a:lnSpc>
                <a:spcPct val="90000"/>
              </a:lnSpc>
              <a:spcBef>
                <a:spcPts val="1000"/>
              </a:spcBef>
              <a:spcAft>
                <a:spcPts val="0"/>
              </a:spcAft>
              <a:buClr>
                <a:srgbClr val="F5333F"/>
              </a:buClr>
              <a:buSzPts val="1800"/>
              <a:buFont typeface="Noto Sans Symbols"/>
              <a:buChar char="✔"/>
            </a:pPr>
            <a:r>
              <a:rPr lang="en-US" sz="2400" b="0" i="0" u="none" strike="noStrike" cap="none" dirty="0">
                <a:solidFill>
                  <a:srgbClr val="000000"/>
                </a:solidFill>
                <a:latin typeface="Open Sans"/>
                <a:ea typeface="Open Sans"/>
                <a:cs typeface="Open Sans"/>
                <a:sym typeface="Open Sans"/>
              </a:rPr>
              <a:t>Gathers information about support agencies.</a:t>
            </a:r>
            <a:endParaRPr dirty="0"/>
          </a:p>
          <a:p>
            <a:pPr marL="571500" marR="0" lvl="0" indent="-342900" algn="l" rtl="0">
              <a:lnSpc>
                <a:spcPct val="90000"/>
              </a:lnSpc>
              <a:spcBef>
                <a:spcPts val="1000"/>
              </a:spcBef>
              <a:spcAft>
                <a:spcPts val="0"/>
              </a:spcAft>
              <a:buClr>
                <a:srgbClr val="F5333F"/>
              </a:buClr>
              <a:buSzPts val="1800"/>
              <a:buFont typeface="Noto Sans Symbols"/>
              <a:buNone/>
            </a:pPr>
            <a:endParaRPr sz="2400" b="0" i="0" u="none" strike="noStrike" cap="none" dirty="0">
              <a:solidFill>
                <a:srgbClr val="000000"/>
              </a:solidFill>
              <a:latin typeface="Open Sans"/>
              <a:ea typeface="Open Sans"/>
              <a:cs typeface="Open Sans"/>
              <a:sym typeface="Open Sans"/>
            </a:endParaRPr>
          </a:p>
          <a:p>
            <a:pPr marL="571500" marR="0" lvl="0" indent="-457200" algn="l" rtl="0">
              <a:lnSpc>
                <a:spcPct val="90000"/>
              </a:lnSpc>
              <a:spcBef>
                <a:spcPts val="1000"/>
              </a:spcBef>
              <a:spcAft>
                <a:spcPts val="0"/>
              </a:spcAft>
              <a:buClr>
                <a:srgbClr val="F5333F"/>
              </a:buClr>
              <a:buSzPts val="1800"/>
              <a:buFont typeface="Noto Sans Symbols"/>
              <a:buChar char="✔"/>
            </a:pPr>
            <a:r>
              <a:rPr lang="en-US" sz="2400" b="0" i="0" u="none" strike="noStrike" cap="none" dirty="0">
                <a:solidFill>
                  <a:srgbClr val="000000"/>
                </a:solidFill>
                <a:latin typeface="Open Sans"/>
                <a:ea typeface="Open Sans"/>
                <a:cs typeface="Open Sans"/>
                <a:sym typeface="Open Sans"/>
              </a:rPr>
              <a:t>Coordinates for agencies not in command structure.</a:t>
            </a:r>
            <a:endParaRPr dirty="0"/>
          </a:p>
          <a:p>
            <a:pPr marL="571500" marR="0" lvl="0" indent="-342900" algn="l" rtl="0">
              <a:lnSpc>
                <a:spcPct val="90000"/>
              </a:lnSpc>
              <a:spcBef>
                <a:spcPts val="1000"/>
              </a:spcBef>
              <a:spcAft>
                <a:spcPts val="0"/>
              </a:spcAft>
              <a:buClr>
                <a:srgbClr val="F5333F"/>
              </a:buClr>
              <a:buSzPts val="1800"/>
              <a:buFont typeface="Noto Sans Symbols"/>
              <a:buNone/>
            </a:pPr>
            <a:endParaRPr sz="2400" b="0" i="0" u="none" strike="noStrike" cap="none" dirty="0">
              <a:solidFill>
                <a:srgbClr val="000000"/>
              </a:solidFill>
              <a:latin typeface="Open Sans"/>
              <a:ea typeface="Open Sans"/>
              <a:cs typeface="Open Sans"/>
              <a:sym typeface="Open Sans"/>
            </a:endParaRPr>
          </a:p>
          <a:p>
            <a:pPr marL="571500" marR="0" lvl="0" indent="-457200" algn="l" rtl="0">
              <a:lnSpc>
                <a:spcPct val="90000"/>
              </a:lnSpc>
              <a:spcBef>
                <a:spcPts val="1000"/>
              </a:spcBef>
              <a:spcAft>
                <a:spcPts val="0"/>
              </a:spcAft>
              <a:buClr>
                <a:srgbClr val="F5333F"/>
              </a:buClr>
              <a:buSzPts val="1800"/>
              <a:buFont typeface="Noto Sans Symbols"/>
              <a:buChar char="✔"/>
            </a:pPr>
            <a:r>
              <a:rPr lang="en-US" sz="2400" b="0" i="0" u="none" strike="noStrike" cap="none" dirty="0">
                <a:solidFill>
                  <a:srgbClr val="000000"/>
                </a:solidFill>
                <a:latin typeface="Open Sans"/>
                <a:ea typeface="Open Sans"/>
                <a:cs typeface="Open Sans"/>
                <a:sym typeface="Open Sans"/>
              </a:rPr>
              <a:t>Provides briefings and answers questions.</a:t>
            </a:r>
            <a:endParaRPr dirty="0"/>
          </a:p>
          <a:p>
            <a:pPr marL="114300" marR="0" lvl="0" indent="0" algn="l" rtl="0">
              <a:lnSpc>
                <a:spcPct val="90000"/>
              </a:lnSpc>
              <a:spcBef>
                <a:spcPts val="1000"/>
              </a:spcBef>
              <a:spcAft>
                <a:spcPts val="0"/>
              </a:spcAft>
              <a:buNone/>
            </a:pPr>
            <a:endParaRPr sz="2800" b="0" i="0" u="none" strike="noStrike" cap="none" dirty="0">
              <a:solidFill>
                <a:srgbClr val="000000"/>
              </a:solidFill>
              <a:latin typeface="Open Sans"/>
              <a:ea typeface="Open Sans"/>
              <a:cs typeface="Open Sans"/>
              <a:sym typeface="Open Sans"/>
            </a:endParaRPr>
          </a:p>
        </p:txBody>
      </p:sp>
      <p:pic>
        <p:nvPicPr>
          <p:cNvPr id="494" name="Google Shape;494;p76" descr="A group of people in orange vests&#10;&#10;Description automatically generated"/>
          <p:cNvPicPr preferRelativeResize="0"/>
          <p:nvPr/>
        </p:nvPicPr>
        <p:blipFill rotWithShape="1">
          <a:blip r:embed="rId3">
            <a:alphaModFix/>
          </a:blip>
          <a:srcRect/>
          <a:stretch/>
        </p:blipFill>
        <p:spPr>
          <a:xfrm>
            <a:off x="7347680" y="2018854"/>
            <a:ext cx="4844320" cy="322793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77"/>
          <p:cNvSpPr/>
          <p:nvPr/>
        </p:nvSpPr>
        <p:spPr>
          <a:xfrm>
            <a:off x="-16474" y="-5347"/>
            <a:ext cx="12208474" cy="1001028"/>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00" name="Google Shape;500;p77"/>
          <p:cNvSpPr txBox="1"/>
          <p:nvPr/>
        </p:nvSpPr>
        <p:spPr>
          <a:xfrm>
            <a:off x="667893" y="495167"/>
            <a:ext cx="11524107" cy="35742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Arial"/>
              <a:buNone/>
            </a:pPr>
            <a:r>
              <a:rPr lang="en-US" sz="3600" b="1" i="0" u="none" strike="noStrike" cap="none">
                <a:solidFill>
                  <a:srgbClr val="F5333F"/>
                </a:solidFill>
                <a:latin typeface="Open Sans"/>
                <a:ea typeface="Open Sans"/>
                <a:cs typeface="Open Sans"/>
                <a:sym typeface="Open Sans"/>
              </a:rPr>
              <a:t>Understanding The General Staff </a:t>
            </a:r>
            <a:endParaRPr sz="3600" b="0" i="0" u="none" strike="noStrike" cap="none">
              <a:solidFill>
                <a:srgbClr val="F5333F"/>
              </a:solidFill>
              <a:latin typeface="Open Sans"/>
              <a:ea typeface="Open Sans"/>
              <a:cs typeface="Open Sans"/>
              <a:sym typeface="Open Sans"/>
            </a:endParaRPr>
          </a:p>
          <a:p>
            <a:pPr marL="0" marR="0" lvl="0" indent="0" algn="ctr" rtl="0">
              <a:lnSpc>
                <a:spcPct val="100000"/>
              </a:lnSpc>
              <a:spcBef>
                <a:spcPts val="600"/>
              </a:spcBef>
              <a:spcAft>
                <a:spcPts val="0"/>
              </a:spcAft>
              <a:buClr>
                <a:srgbClr val="FFFFFF"/>
              </a:buClr>
              <a:buSzPts val="4400"/>
              <a:buFont typeface="Calibri"/>
              <a:buNone/>
            </a:pPr>
            <a:endParaRPr sz="1800" b="0" i="0" u="none" strike="noStrike" cap="none">
              <a:solidFill>
                <a:srgbClr val="FFFFFF"/>
              </a:solidFill>
              <a:latin typeface="Open Sans"/>
              <a:ea typeface="Open Sans"/>
              <a:cs typeface="Open Sans"/>
              <a:sym typeface="Open Sans"/>
            </a:endParaRPr>
          </a:p>
        </p:txBody>
      </p:sp>
      <p:grpSp>
        <p:nvGrpSpPr>
          <p:cNvPr id="501" name="Google Shape;501;p77"/>
          <p:cNvGrpSpPr/>
          <p:nvPr/>
        </p:nvGrpSpPr>
        <p:grpSpPr>
          <a:xfrm>
            <a:off x="1643946" y="2005647"/>
            <a:ext cx="9164809" cy="2846705"/>
            <a:chOff x="548" y="1266"/>
            <a:chExt cx="4636" cy="1440"/>
          </a:xfrm>
        </p:grpSpPr>
        <p:cxnSp>
          <p:nvCxnSpPr>
            <p:cNvPr id="502" name="Google Shape;502;p77"/>
            <p:cNvCxnSpPr/>
            <p:nvPr/>
          </p:nvCxnSpPr>
          <p:spPr>
            <a:xfrm>
              <a:off x="4676" y="1974"/>
              <a:ext cx="0" cy="240"/>
            </a:xfrm>
            <a:prstGeom prst="straightConnector1">
              <a:avLst/>
            </a:prstGeom>
            <a:noFill/>
            <a:ln w="38100" cap="flat" cmpd="sng">
              <a:solidFill>
                <a:srgbClr val="003399"/>
              </a:solidFill>
              <a:prstDash val="solid"/>
              <a:round/>
              <a:headEnd type="none" w="med" len="med"/>
              <a:tailEnd type="none" w="med" len="med"/>
            </a:ln>
          </p:spPr>
        </p:cxnSp>
        <p:cxnSp>
          <p:nvCxnSpPr>
            <p:cNvPr id="503" name="Google Shape;503;p77"/>
            <p:cNvCxnSpPr/>
            <p:nvPr/>
          </p:nvCxnSpPr>
          <p:spPr>
            <a:xfrm>
              <a:off x="3428" y="1986"/>
              <a:ext cx="0" cy="240"/>
            </a:xfrm>
            <a:prstGeom prst="straightConnector1">
              <a:avLst/>
            </a:prstGeom>
            <a:noFill/>
            <a:ln w="38100" cap="flat" cmpd="sng">
              <a:solidFill>
                <a:srgbClr val="003399"/>
              </a:solidFill>
              <a:prstDash val="solid"/>
              <a:round/>
              <a:headEnd type="none" w="med" len="med"/>
              <a:tailEnd type="none" w="med" len="med"/>
            </a:ln>
          </p:spPr>
        </p:cxnSp>
        <p:cxnSp>
          <p:nvCxnSpPr>
            <p:cNvPr id="504" name="Google Shape;504;p77"/>
            <p:cNvCxnSpPr/>
            <p:nvPr/>
          </p:nvCxnSpPr>
          <p:spPr>
            <a:xfrm>
              <a:off x="2852" y="1746"/>
              <a:ext cx="0" cy="240"/>
            </a:xfrm>
            <a:prstGeom prst="straightConnector1">
              <a:avLst/>
            </a:prstGeom>
            <a:noFill/>
            <a:ln w="38100" cap="flat" cmpd="sng">
              <a:solidFill>
                <a:srgbClr val="003399"/>
              </a:solidFill>
              <a:prstDash val="solid"/>
              <a:round/>
              <a:headEnd type="none" w="med" len="med"/>
              <a:tailEnd type="none" w="med" len="med"/>
            </a:ln>
          </p:spPr>
        </p:cxnSp>
        <p:cxnSp>
          <p:nvCxnSpPr>
            <p:cNvPr id="505" name="Google Shape;505;p77"/>
            <p:cNvCxnSpPr/>
            <p:nvPr/>
          </p:nvCxnSpPr>
          <p:spPr>
            <a:xfrm>
              <a:off x="2276" y="1986"/>
              <a:ext cx="0" cy="240"/>
            </a:xfrm>
            <a:prstGeom prst="straightConnector1">
              <a:avLst/>
            </a:prstGeom>
            <a:noFill/>
            <a:ln w="38100" cap="flat" cmpd="sng">
              <a:solidFill>
                <a:srgbClr val="003399"/>
              </a:solidFill>
              <a:prstDash val="solid"/>
              <a:round/>
              <a:headEnd type="none" w="med" len="med"/>
              <a:tailEnd type="none" w="med" len="med"/>
            </a:ln>
          </p:spPr>
        </p:cxnSp>
        <p:cxnSp>
          <p:nvCxnSpPr>
            <p:cNvPr id="506" name="Google Shape;506;p77"/>
            <p:cNvCxnSpPr/>
            <p:nvPr/>
          </p:nvCxnSpPr>
          <p:spPr>
            <a:xfrm>
              <a:off x="1028" y="1974"/>
              <a:ext cx="0" cy="240"/>
            </a:xfrm>
            <a:prstGeom prst="straightConnector1">
              <a:avLst/>
            </a:prstGeom>
            <a:noFill/>
            <a:ln w="38100" cap="flat" cmpd="sng">
              <a:solidFill>
                <a:srgbClr val="003399"/>
              </a:solidFill>
              <a:prstDash val="solid"/>
              <a:round/>
              <a:headEnd type="none" w="med" len="med"/>
              <a:tailEnd type="none" w="med" len="med"/>
            </a:ln>
          </p:spPr>
        </p:cxnSp>
        <p:sp>
          <p:nvSpPr>
            <p:cNvPr id="507" name="Google Shape;507;p77"/>
            <p:cNvSpPr/>
            <p:nvPr/>
          </p:nvSpPr>
          <p:spPr>
            <a:xfrm>
              <a:off x="2948" y="2178"/>
              <a:ext cx="1008" cy="528"/>
            </a:xfrm>
            <a:prstGeom prst="roundRect">
              <a:avLst>
                <a:gd name="adj" fmla="val 16667"/>
              </a:avLst>
            </a:prstGeom>
            <a:solidFill>
              <a:srgbClr val="011E41"/>
            </a:solid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 name="Google Shape;508;p77"/>
            <p:cNvSpPr txBox="1"/>
            <p:nvPr/>
          </p:nvSpPr>
          <p:spPr>
            <a:xfrm>
              <a:off x="3062" y="2244"/>
              <a:ext cx="768" cy="2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lt1"/>
                  </a:solidFill>
                  <a:latin typeface="Tahoma"/>
                  <a:ea typeface="Tahoma"/>
                  <a:cs typeface="Tahoma"/>
                  <a:sym typeface="Tahoma"/>
                </a:rPr>
                <a:t>Logistics Section</a:t>
              </a:r>
              <a:endParaRPr/>
            </a:p>
          </p:txBody>
        </p:sp>
        <p:sp>
          <p:nvSpPr>
            <p:cNvPr id="509" name="Google Shape;509;p77"/>
            <p:cNvSpPr/>
            <p:nvPr/>
          </p:nvSpPr>
          <p:spPr>
            <a:xfrm>
              <a:off x="4148" y="2178"/>
              <a:ext cx="1036" cy="528"/>
            </a:xfrm>
            <a:prstGeom prst="roundRect">
              <a:avLst>
                <a:gd name="adj" fmla="val 16667"/>
              </a:avLst>
            </a:prstGeom>
            <a:solidFill>
              <a:srgbClr val="011E41"/>
            </a:solid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0" name="Google Shape;510;p77"/>
            <p:cNvSpPr txBox="1"/>
            <p:nvPr/>
          </p:nvSpPr>
          <p:spPr>
            <a:xfrm>
              <a:off x="4148" y="2214"/>
              <a:ext cx="1036" cy="420"/>
            </a:xfrm>
            <a:prstGeom prst="rect">
              <a:avLst/>
            </a:prstGeom>
            <a:solidFill>
              <a:srgbClr val="011E4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lt1"/>
                  </a:solidFill>
                  <a:latin typeface="Tahoma"/>
                  <a:ea typeface="Tahoma"/>
                  <a:cs typeface="Tahoma"/>
                  <a:sym typeface="Tahoma"/>
                </a:rPr>
                <a:t>Finance/ Administration Section</a:t>
              </a:r>
              <a:endParaRPr/>
            </a:p>
          </p:txBody>
        </p:sp>
        <p:sp>
          <p:nvSpPr>
            <p:cNvPr id="511" name="Google Shape;511;p77"/>
            <p:cNvSpPr/>
            <p:nvPr/>
          </p:nvSpPr>
          <p:spPr>
            <a:xfrm>
              <a:off x="548" y="2178"/>
              <a:ext cx="1008" cy="528"/>
            </a:xfrm>
            <a:prstGeom prst="roundRect">
              <a:avLst>
                <a:gd name="adj" fmla="val 16667"/>
              </a:avLst>
            </a:prstGeom>
            <a:solidFill>
              <a:srgbClr val="011E41"/>
            </a:solid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 name="Google Shape;512;p77"/>
            <p:cNvSpPr txBox="1"/>
            <p:nvPr/>
          </p:nvSpPr>
          <p:spPr>
            <a:xfrm>
              <a:off x="632" y="2244"/>
              <a:ext cx="834" cy="2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lt1"/>
                  </a:solidFill>
                  <a:latin typeface="Tahoma"/>
                  <a:ea typeface="Tahoma"/>
                  <a:cs typeface="Tahoma"/>
                  <a:sym typeface="Tahoma"/>
                </a:rPr>
                <a:t>Operations Section</a:t>
              </a:r>
              <a:endParaRPr/>
            </a:p>
          </p:txBody>
        </p:sp>
        <p:sp>
          <p:nvSpPr>
            <p:cNvPr id="513" name="Google Shape;513;p77"/>
            <p:cNvSpPr/>
            <p:nvPr/>
          </p:nvSpPr>
          <p:spPr>
            <a:xfrm>
              <a:off x="1748" y="2178"/>
              <a:ext cx="1008" cy="528"/>
            </a:xfrm>
            <a:prstGeom prst="roundRect">
              <a:avLst>
                <a:gd name="adj" fmla="val 16667"/>
              </a:avLst>
            </a:prstGeom>
            <a:solidFill>
              <a:srgbClr val="011E41"/>
            </a:solid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4" name="Google Shape;514;p77"/>
            <p:cNvSpPr txBox="1"/>
            <p:nvPr/>
          </p:nvSpPr>
          <p:spPr>
            <a:xfrm>
              <a:off x="1862" y="2244"/>
              <a:ext cx="768" cy="2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lt1"/>
                  </a:solidFill>
                  <a:latin typeface="Tahoma"/>
                  <a:ea typeface="Tahoma"/>
                  <a:cs typeface="Tahoma"/>
                  <a:sym typeface="Tahoma"/>
                </a:rPr>
                <a:t>Planning Section</a:t>
              </a:r>
              <a:endParaRPr/>
            </a:p>
          </p:txBody>
        </p:sp>
        <p:sp>
          <p:nvSpPr>
            <p:cNvPr id="515" name="Google Shape;515;p77"/>
            <p:cNvSpPr/>
            <p:nvPr/>
          </p:nvSpPr>
          <p:spPr>
            <a:xfrm>
              <a:off x="2348" y="1266"/>
              <a:ext cx="1008" cy="528"/>
            </a:xfrm>
            <a:prstGeom prst="roundRect">
              <a:avLst>
                <a:gd name="adj" fmla="val 16667"/>
              </a:avLst>
            </a:prstGeom>
            <a:solidFill>
              <a:srgbClr val="F5333F"/>
            </a:solid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6" name="Google Shape;516;p77"/>
            <p:cNvSpPr txBox="1"/>
            <p:nvPr/>
          </p:nvSpPr>
          <p:spPr>
            <a:xfrm>
              <a:off x="2432" y="1332"/>
              <a:ext cx="850" cy="296"/>
            </a:xfrm>
            <a:prstGeom prst="rect">
              <a:avLst/>
            </a:prstGeom>
            <a:solidFill>
              <a:srgbClr val="F5333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lt1"/>
                  </a:solidFill>
                  <a:latin typeface="Tahoma"/>
                  <a:ea typeface="Tahoma"/>
                  <a:cs typeface="Tahoma"/>
                  <a:sym typeface="Tahoma"/>
                </a:rPr>
                <a:t>Incident Command</a:t>
              </a:r>
              <a:endParaRPr/>
            </a:p>
          </p:txBody>
        </p:sp>
        <p:cxnSp>
          <p:nvCxnSpPr>
            <p:cNvPr id="517" name="Google Shape;517;p77"/>
            <p:cNvCxnSpPr/>
            <p:nvPr/>
          </p:nvCxnSpPr>
          <p:spPr>
            <a:xfrm>
              <a:off x="1028" y="1986"/>
              <a:ext cx="3648" cy="0"/>
            </a:xfrm>
            <a:prstGeom prst="straightConnector1">
              <a:avLst/>
            </a:prstGeom>
            <a:noFill/>
            <a:ln w="38100" cap="flat" cmpd="sng">
              <a:solidFill>
                <a:srgbClr val="003399"/>
              </a:solidFill>
              <a:prstDash val="solid"/>
              <a:round/>
              <a:headEnd type="none" w="med" len="med"/>
              <a:tailEnd type="none" w="med" len="med"/>
            </a:ln>
          </p:spPr>
        </p:cxn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78"/>
          <p:cNvSpPr/>
          <p:nvPr/>
        </p:nvSpPr>
        <p:spPr>
          <a:xfrm>
            <a:off x="-16474" y="-5347"/>
            <a:ext cx="12208474" cy="1001028"/>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3" name="Google Shape;523;p78"/>
          <p:cNvSpPr txBox="1"/>
          <p:nvPr/>
        </p:nvSpPr>
        <p:spPr>
          <a:xfrm>
            <a:off x="667893" y="495167"/>
            <a:ext cx="11524107" cy="35742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Arial"/>
              <a:buNone/>
            </a:pPr>
            <a:r>
              <a:rPr lang="en-US" sz="3600" b="1" i="0" u="none" strike="noStrike" cap="none">
                <a:solidFill>
                  <a:srgbClr val="F5333F"/>
                </a:solidFill>
                <a:latin typeface="Open Sans"/>
                <a:ea typeface="Open Sans"/>
                <a:cs typeface="Open Sans"/>
                <a:sym typeface="Open Sans"/>
              </a:rPr>
              <a:t>ICS Section Chiefs And Deputies  </a:t>
            </a:r>
            <a:endParaRPr sz="3600" b="0" i="0" u="none" strike="noStrike" cap="none">
              <a:solidFill>
                <a:srgbClr val="F5333F"/>
              </a:solidFill>
              <a:latin typeface="Open Sans"/>
              <a:ea typeface="Open Sans"/>
              <a:cs typeface="Open Sans"/>
              <a:sym typeface="Open Sans"/>
            </a:endParaRPr>
          </a:p>
          <a:p>
            <a:pPr marL="0" marR="0" lvl="0" indent="0" algn="ctr" rtl="0">
              <a:lnSpc>
                <a:spcPct val="100000"/>
              </a:lnSpc>
              <a:spcBef>
                <a:spcPts val="600"/>
              </a:spcBef>
              <a:spcAft>
                <a:spcPts val="0"/>
              </a:spcAft>
              <a:buClr>
                <a:srgbClr val="FFFFFF"/>
              </a:buClr>
              <a:buSzPts val="4400"/>
              <a:buFont typeface="Calibri"/>
              <a:buNone/>
            </a:pPr>
            <a:endParaRPr sz="1800" b="0" i="0" u="none" strike="noStrike" cap="none">
              <a:solidFill>
                <a:srgbClr val="FFFFFF"/>
              </a:solidFill>
              <a:latin typeface="Open Sans"/>
              <a:ea typeface="Open Sans"/>
              <a:cs typeface="Open Sans"/>
              <a:sym typeface="Open Sans"/>
            </a:endParaRPr>
          </a:p>
        </p:txBody>
      </p:sp>
      <p:grpSp>
        <p:nvGrpSpPr>
          <p:cNvPr id="524" name="Google Shape;524;p78"/>
          <p:cNvGrpSpPr/>
          <p:nvPr/>
        </p:nvGrpSpPr>
        <p:grpSpPr>
          <a:xfrm>
            <a:off x="1423204" y="2189480"/>
            <a:ext cx="9639452" cy="2951480"/>
            <a:chOff x="548" y="1266"/>
            <a:chExt cx="4703" cy="1440"/>
          </a:xfrm>
        </p:grpSpPr>
        <p:cxnSp>
          <p:nvCxnSpPr>
            <p:cNvPr id="525" name="Google Shape;525;p78"/>
            <p:cNvCxnSpPr/>
            <p:nvPr/>
          </p:nvCxnSpPr>
          <p:spPr>
            <a:xfrm>
              <a:off x="4676" y="1974"/>
              <a:ext cx="0" cy="240"/>
            </a:xfrm>
            <a:prstGeom prst="straightConnector1">
              <a:avLst/>
            </a:prstGeom>
            <a:noFill/>
            <a:ln w="38100" cap="flat" cmpd="sng">
              <a:solidFill>
                <a:srgbClr val="003399"/>
              </a:solidFill>
              <a:prstDash val="solid"/>
              <a:round/>
              <a:headEnd type="none" w="med" len="med"/>
              <a:tailEnd type="none" w="med" len="med"/>
            </a:ln>
          </p:spPr>
        </p:cxnSp>
        <p:cxnSp>
          <p:nvCxnSpPr>
            <p:cNvPr id="526" name="Google Shape;526;p78"/>
            <p:cNvCxnSpPr/>
            <p:nvPr/>
          </p:nvCxnSpPr>
          <p:spPr>
            <a:xfrm>
              <a:off x="3428" y="1986"/>
              <a:ext cx="0" cy="240"/>
            </a:xfrm>
            <a:prstGeom prst="straightConnector1">
              <a:avLst/>
            </a:prstGeom>
            <a:noFill/>
            <a:ln w="38100" cap="flat" cmpd="sng">
              <a:solidFill>
                <a:srgbClr val="003399"/>
              </a:solidFill>
              <a:prstDash val="solid"/>
              <a:round/>
              <a:headEnd type="none" w="med" len="med"/>
              <a:tailEnd type="none" w="med" len="med"/>
            </a:ln>
          </p:spPr>
        </p:cxnSp>
        <p:cxnSp>
          <p:nvCxnSpPr>
            <p:cNvPr id="527" name="Google Shape;527;p78"/>
            <p:cNvCxnSpPr/>
            <p:nvPr/>
          </p:nvCxnSpPr>
          <p:spPr>
            <a:xfrm>
              <a:off x="2852" y="1746"/>
              <a:ext cx="0" cy="240"/>
            </a:xfrm>
            <a:prstGeom prst="straightConnector1">
              <a:avLst/>
            </a:prstGeom>
            <a:noFill/>
            <a:ln w="38100" cap="flat" cmpd="sng">
              <a:solidFill>
                <a:srgbClr val="003399"/>
              </a:solidFill>
              <a:prstDash val="solid"/>
              <a:round/>
              <a:headEnd type="none" w="med" len="med"/>
              <a:tailEnd type="none" w="med" len="med"/>
            </a:ln>
          </p:spPr>
        </p:cxnSp>
        <p:cxnSp>
          <p:nvCxnSpPr>
            <p:cNvPr id="528" name="Google Shape;528;p78"/>
            <p:cNvCxnSpPr/>
            <p:nvPr/>
          </p:nvCxnSpPr>
          <p:spPr>
            <a:xfrm>
              <a:off x="2276" y="1986"/>
              <a:ext cx="0" cy="240"/>
            </a:xfrm>
            <a:prstGeom prst="straightConnector1">
              <a:avLst/>
            </a:prstGeom>
            <a:noFill/>
            <a:ln w="38100" cap="flat" cmpd="sng">
              <a:solidFill>
                <a:srgbClr val="003399"/>
              </a:solidFill>
              <a:prstDash val="solid"/>
              <a:round/>
              <a:headEnd type="none" w="med" len="med"/>
              <a:tailEnd type="none" w="med" len="med"/>
            </a:ln>
          </p:spPr>
        </p:cxnSp>
        <p:cxnSp>
          <p:nvCxnSpPr>
            <p:cNvPr id="529" name="Google Shape;529;p78"/>
            <p:cNvCxnSpPr/>
            <p:nvPr/>
          </p:nvCxnSpPr>
          <p:spPr>
            <a:xfrm>
              <a:off x="1028" y="1974"/>
              <a:ext cx="0" cy="240"/>
            </a:xfrm>
            <a:prstGeom prst="straightConnector1">
              <a:avLst/>
            </a:prstGeom>
            <a:noFill/>
            <a:ln w="38100" cap="flat" cmpd="sng">
              <a:solidFill>
                <a:srgbClr val="003399"/>
              </a:solidFill>
              <a:prstDash val="solid"/>
              <a:round/>
              <a:headEnd type="none" w="med" len="med"/>
              <a:tailEnd type="none" w="med" len="med"/>
            </a:ln>
          </p:spPr>
        </p:cxnSp>
        <p:sp>
          <p:nvSpPr>
            <p:cNvPr id="530" name="Google Shape;530;p78"/>
            <p:cNvSpPr/>
            <p:nvPr/>
          </p:nvSpPr>
          <p:spPr>
            <a:xfrm>
              <a:off x="2948" y="2178"/>
              <a:ext cx="1008" cy="528"/>
            </a:xfrm>
            <a:prstGeom prst="roundRect">
              <a:avLst>
                <a:gd name="adj" fmla="val 16667"/>
              </a:avLst>
            </a:prstGeom>
            <a:solidFill>
              <a:srgbClr val="011E41"/>
            </a:solid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1" name="Google Shape;531;p78"/>
            <p:cNvSpPr txBox="1"/>
            <p:nvPr/>
          </p:nvSpPr>
          <p:spPr>
            <a:xfrm>
              <a:off x="3068" y="2359"/>
              <a:ext cx="768" cy="1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lt1"/>
                  </a:solidFill>
                  <a:latin typeface="Tahoma"/>
                  <a:ea typeface="Tahoma"/>
                  <a:cs typeface="Tahoma"/>
                  <a:sym typeface="Tahoma"/>
                </a:rPr>
                <a:t>Team Leader</a:t>
              </a:r>
              <a:endParaRPr/>
            </a:p>
          </p:txBody>
        </p:sp>
        <p:sp>
          <p:nvSpPr>
            <p:cNvPr id="532" name="Google Shape;532;p78"/>
            <p:cNvSpPr/>
            <p:nvPr/>
          </p:nvSpPr>
          <p:spPr>
            <a:xfrm>
              <a:off x="4148" y="2178"/>
              <a:ext cx="1092" cy="528"/>
            </a:xfrm>
            <a:prstGeom prst="roundRect">
              <a:avLst>
                <a:gd name="adj" fmla="val 16667"/>
              </a:avLst>
            </a:prstGeom>
            <a:solidFill>
              <a:srgbClr val="011E41"/>
            </a:solid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3" name="Google Shape;533;p78"/>
            <p:cNvSpPr txBox="1"/>
            <p:nvPr/>
          </p:nvSpPr>
          <p:spPr>
            <a:xfrm>
              <a:off x="4137" y="2336"/>
              <a:ext cx="1114" cy="1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lt1"/>
                  </a:solidFill>
                  <a:latin typeface="Tahoma"/>
                  <a:ea typeface="Tahoma"/>
                  <a:cs typeface="Tahoma"/>
                  <a:sym typeface="Tahoma"/>
                </a:rPr>
                <a:t>Individual Resource</a:t>
              </a:r>
              <a:endParaRPr/>
            </a:p>
          </p:txBody>
        </p:sp>
        <p:sp>
          <p:nvSpPr>
            <p:cNvPr id="534" name="Google Shape;534;p78"/>
            <p:cNvSpPr/>
            <p:nvPr/>
          </p:nvSpPr>
          <p:spPr>
            <a:xfrm>
              <a:off x="548" y="2178"/>
              <a:ext cx="1008" cy="528"/>
            </a:xfrm>
            <a:prstGeom prst="roundRect">
              <a:avLst>
                <a:gd name="adj" fmla="val 16667"/>
              </a:avLst>
            </a:prstGeom>
            <a:solidFill>
              <a:srgbClr val="011E41"/>
            </a:solid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5" name="Google Shape;535;p78"/>
            <p:cNvSpPr txBox="1"/>
            <p:nvPr/>
          </p:nvSpPr>
          <p:spPr>
            <a:xfrm>
              <a:off x="635" y="2336"/>
              <a:ext cx="834" cy="1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lt1"/>
                  </a:solidFill>
                  <a:latin typeface="Tahoma"/>
                  <a:ea typeface="Tahoma"/>
                  <a:cs typeface="Tahoma"/>
                  <a:sym typeface="Tahoma"/>
                </a:rPr>
                <a:t>Deputy</a:t>
              </a:r>
              <a:endParaRPr/>
            </a:p>
          </p:txBody>
        </p:sp>
        <p:sp>
          <p:nvSpPr>
            <p:cNvPr id="536" name="Google Shape;536;p78"/>
            <p:cNvSpPr/>
            <p:nvPr/>
          </p:nvSpPr>
          <p:spPr>
            <a:xfrm>
              <a:off x="1748" y="2178"/>
              <a:ext cx="1008" cy="528"/>
            </a:xfrm>
            <a:prstGeom prst="roundRect">
              <a:avLst>
                <a:gd name="adj" fmla="val 16667"/>
              </a:avLst>
            </a:prstGeom>
            <a:solidFill>
              <a:srgbClr val="011E41"/>
            </a:solid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7" name="Google Shape;537;p78"/>
            <p:cNvSpPr txBox="1"/>
            <p:nvPr/>
          </p:nvSpPr>
          <p:spPr>
            <a:xfrm>
              <a:off x="1868" y="2359"/>
              <a:ext cx="768" cy="1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lt1"/>
                  </a:solidFill>
                  <a:latin typeface="Tahoma"/>
                  <a:ea typeface="Tahoma"/>
                  <a:cs typeface="Tahoma"/>
                  <a:sym typeface="Tahoma"/>
                </a:rPr>
                <a:t>Deputy</a:t>
              </a:r>
              <a:endParaRPr/>
            </a:p>
          </p:txBody>
        </p:sp>
        <p:sp>
          <p:nvSpPr>
            <p:cNvPr id="538" name="Google Shape;538;p78"/>
            <p:cNvSpPr/>
            <p:nvPr/>
          </p:nvSpPr>
          <p:spPr>
            <a:xfrm>
              <a:off x="2348" y="1266"/>
              <a:ext cx="1008" cy="528"/>
            </a:xfrm>
            <a:prstGeom prst="roundRect">
              <a:avLst>
                <a:gd name="adj" fmla="val 16667"/>
              </a:avLst>
            </a:prstGeom>
            <a:solidFill>
              <a:srgbClr val="F5333F"/>
            </a:solid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9" name="Google Shape;539;p78"/>
            <p:cNvSpPr txBox="1"/>
            <p:nvPr/>
          </p:nvSpPr>
          <p:spPr>
            <a:xfrm>
              <a:off x="2432" y="1332"/>
              <a:ext cx="850" cy="165"/>
            </a:xfrm>
            <a:prstGeom prst="rect">
              <a:avLst/>
            </a:prstGeom>
            <a:solidFill>
              <a:srgbClr val="F5333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lt1"/>
                  </a:solidFill>
                  <a:latin typeface="Tahoma"/>
                  <a:ea typeface="Tahoma"/>
                  <a:cs typeface="Tahoma"/>
                  <a:sym typeface="Tahoma"/>
                </a:rPr>
                <a:t>Section Chief</a:t>
              </a:r>
              <a:endParaRPr/>
            </a:p>
          </p:txBody>
        </p:sp>
        <p:cxnSp>
          <p:nvCxnSpPr>
            <p:cNvPr id="540" name="Google Shape;540;p78"/>
            <p:cNvCxnSpPr/>
            <p:nvPr/>
          </p:nvCxnSpPr>
          <p:spPr>
            <a:xfrm>
              <a:off x="1028" y="1986"/>
              <a:ext cx="3648" cy="0"/>
            </a:xfrm>
            <a:prstGeom prst="straightConnector1">
              <a:avLst/>
            </a:prstGeom>
            <a:noFill/>
            <a:ln w="38100" cap="flat" cmpd="sng">
              <a:solidFill>
                <a:srgbClr val="003399"/>
              </a:solidFill>
              <a:prstDash val="solid"/>
              <a:round/>
              <a:headEnd type="none" w="med" len="med"/>
              <a:tailEnd type="none" w="med" len="med"/>
            </a:ln>
          </p:spPr>
        </p:cxn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79"/>
          <p:cNvSpPr/>
          <p:nvPr/>
        </p:nvSpPr>
        <p:spPr>
          <a:xfrm>
            <a:off x="-16474" y="-5348"/>
            <a:ext cx="4211100"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46" name="Google Shape;546;p79"/>
          <p:cNvSpPr txBox="1"/>
          <p:nvPr/>
        </p:nvSpPr>
        <p:spPr>
          <a:xfrm>
            <a:off x="396240" y="922739"/>
            <a:ext cx="3601573"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4400"/>
              <a:buFont typeface="Arial"/>
              <a:buNone/>
            </a:pPr>
            <a:r>
              <a:rPr lang="en-US" sz="3200" b="1" i="0" u="none" strike="noStrike" cap="none">
                <a:solidFill>
                  <a:srgbClr val="F5333F"/>
                </a:solidFill>
                <a:latin typeface="Open Sans"/>
                <a:ea typeface="Open Sans"/>
                <a:cs typeface="Open Sans"/>
                <a:sym typeface="Open Sans"/>
              </a:rPr>
              <a:t>Operations Section Chief </a:t>
            </a:r>
            <a:endParaRPr sz="3200" b="0" i="0" u="none" strike="noStrike" cap="none">
              <a:solidFill>
                <a:srgbClr val="F5333F"/>
              </a:solidFill>
              <a:latin typeface="Open Sans"/>
              <a:ea typeface="Open Sans"/>
              <a:cs typeface="Open Sans"/>
              <a:sym typeface="Open Sans"/>
            </a:endParaRPr>
          </a:p>
          <a:p>
            <a:pPr marL="0" marR="0" lvl="0" indent="0" algn="l" rtl="0">
              <a:lnSpc>
                <a:spcPct val="100000"/>
              </a:lnSpc>
              <a:spcBef>
                <a:spcPts val="600"/>
              </a:spcBef>
              <a:spcAft>
                <a:spcPts val="0"/>
              </a:spcAft>
              <a:buClr>
                <a:srgbClr val="FFFFFF"/>
              </a:buClr>
              <a:buSzPts val="4400"/>
              <a:buFont typeface="Calibri"/>
              <a:buNone/>
            </a:pPr>
            <a:endParaRPr sz="1800" b="0" i="0" u="none" strike="noStrike" cap="none">
              <a:solidFill>
                <a:srgbClr val="FFFFFF"/>
              </a:solidFill>
              <a:latin typeface="Open Sans"/>
              <a:ea typeface="Open Sans"/>
              <a:cs typeface="Open Sans"/>
              <a:sym typeface="Open Sans"/>
            </a:endParaRPr>
          </a:p>
        </p:txBody>
      </p:sp>
      <p:sp>
        <p:nvSpPr>
          <p:cNvPr id="547" name="Google Shape;547;p79"/>
          <p:cNvSpPr txBox="1"/>
          <p:nvPr/>
        </p:nvSpPr>
        <p:spPr>
          <a:xfrm>
            <a:off x="4605970" y="1314485"/>
            <a:ext cx="7189790" cy="4223680"/>
          </a:xfrm>
          <a:prstGeom prst="rect">
            <a:avLst/>
          </a:prstGeom>
          <a:noFill/>
          <a:ln>
            <a:noFill/>
          </a:ln>
        </p:spPr>
        <p:txBody>
          <a:bodyPr spcFirstLastPara="1" wrap="square" lIns="91425" tIns="45700" rIns="91425" bIns="45700" anchor="t" anchorCtr="0">
            <a:spAutoFit/>
          </a:bodyPr>
          <a:lstStyle/>
          <a:p>
            <a:pPr marL="571500" marR="0" lvl="0" indent="-457200" algn="just" rtl="0">
              <a:lnSpc>
                <a:spcPct val="90000"/>
              </a:lnSpc>
              <a:spcBef>
                <a:spcPts val="1000"/>
              </a:spcBef>
              <a:spcAft>
                <a:spcPts val="0"/>
              </a:spcAft>
              <a:buClr>
                <a:srgbClr val="F5333F"/>
              </a:buClr>
              <a:buSzPts val="1800"/>
              <a:buFont typeface="Noto Sans Symbols"/>
              <a:buChar char="✔"/>
            </a:pPr>
            <a:r>
              <a:rPr lang="en-US" sz="2800" b="0" i="0" u="none" strike="noStrike" cap="none" dirty="0">
                <a:solidFill>
                  <a:srgbClr val="000000"/>
                </a:solidFill>
                <a:latin typeface="Calibri"/>
                <a:ea typeface="Calibri"/>
                <a:cs typeface="Calibri"/>
                <a:sym typeface="Calibri"/>
              </a:rPr>
              <a:t>Develop and manage the Operations Section.</a:t>
            </a:r>
            <a:endParaRPr dirty="0"/>
          </a:p>
          <a:p>
            <a:pPr marL="571500" marR="0" lvl="0" indent="-342900" algn="just" rtl="0">
              <a:lnSpc>
                <a:spcPct val="90000"/>
              </a:lnSpc>
              <a:spcBef>
                <a:spcPts val="1000"/>
              </a:spcBef>
              <a:spcAft>
                <a:spcPts val="0"/>
              </a:spcAft>
              <a:buClr>
                <a:srgbClr val="F5333F"/>
              </a:buClr>
              <a:buSzPts val="1800"/>
              <a:buFont typeface="Noto Sans Symbols"/>
              <a:buNone/>
            </a:pPr>
            <a:endParaRPr sz="2800" b="0" i="0" u="none" strike="noStrike" cap="none" dirty="0">
              <a:solidFill>
                <a:srgbClr val="000000"/>
              </a:solidFill>
              <a:latin typeface="Calibri"/>
              <a:ea typeface="Calibri"/>
              <a:cs typeface="Calibri"/>
              <a:sym typeface="Calibri"/>
            </a:endParaRPr>
          </a:p>
          <a:p>
            <a:pPr marL="571500" marR="0" lvl="0" indent="-457200" algn="just" rtl="0">
              <a:lnSpc>
                <a:spcPct val="90000"/>
              </a:lnSpc>
              <a:spcBef>
                <a:spcPts val="1000"/>
              </a:spcBef>
              <a:spcAft>
                <a:spcPts val="0"/>
              </a:spcAft>
              <a:buClr>
                <a:srgbClr val="F5333F"/>
              </a:buClr>
              <a:buSzPts val="1800"/>
              <a:buFont typeface="Noto Sans Symbols"/>
              <a:buChar char="✔"/>
            </a:pPr>
            <a:r>
              <a:rPr lang="en-US" sz="2800" b="0" i="0" u="none" strike="noStrike" cap="none" dirty="0">
                <a:solidFill>
                  <a:srgbClr val="000000"/>
                </a:solidFill>
                <a:latin typeface="Calibri"/>
                <a:ea typeface="Calibri"/>
                <a:cs typeface="Calibri"/>
                <a:sym typeface="Calibri"/>
              </a:rPr>
              <a:t>Develops and implements strategies and tactics.</a:t>
            </a:r>
            <a:endParaRPr dirty="0"/>
          </a:p>
          <a:p>
            <a:pPr marL="571500" marR="0" lvl="0" indent="-342900" algn="just" rtl="0">
              <a:lnSpc>
                <a:spcPct val="90000"/>
              </a:lnSpc>
              <a:spcBef>
                <a:spcPts val="1000"/>
              </a:spcBef>
              <a:spcAft>
                <a:spcPts val="0"/>
              </a:spcAft>
              <a:buClr>
                <a:srgbClr val="F5333F"/>
              </a:buClr>
              <a:buSzPts val="1800"/>
              <a:buFont typeface="Noto Sans Symbols"/>
              <a:buNone/>
            </a:pPr>
            <a:endParaRPr sz="2800" b="0" i="0" u="none" strike="noStrike" cap="none" dirty="0">
              <a:solidFill>
                <a:srgbClr val="000000"/>
              </a:solidFill>
              <a:latin typeface="Calibri"/>
              <a:ea typeface="Calibri"/>
              <a:cs typeface="Calibri"/>
              <a:sym typeface="Calibri"/>
            </a:endParaRPr>
          </a:p>
          <a:p>
            <a:pPr marL="571500" marR="0" lvl="0" indent="-457200" algn="just" rtl="0">
              <a:lnSpc>
                <a:spcPct val="90000"/>
              </a:lnSpc>
              <a:spcBef>
                <a:spcPts val="1000"/>
              </a:spcBef>
              <a:spcAft>
                <a:spcPts val="0"/>
              </a:spcAft>
              <a:buClr>
                <a:srgbClr val="F5333F"/>
              </a:buClr>
              <a:buSzPts val="1800"/>
              <a:buFont typeface="Noto Sans Symbols"/>
              <a:buChar char="✔"/>
            </a:pPr>
            <a:r>
              <a:rPr lang="en-US" sz="2800" b="0" i="0" u="none" strike="noStrike" cap="none" dirty="0">
                <a:solidFill>
                  <a:srgbClr val="000000"/>
                </a:solidFill>
                <a:latin typeface="Calibri"/>
                <a:ea typeface="Calibri"/>
                <a:cs typeface="Calibri"/>
                <a:sym typeface="Calibri"/>
              </a:rPr>
              <a:t>Work very closely with other members of the Command and General Staff to coordinate tactical activities. </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80"/>
          <p:cNvSpPr/>
          <p:nvPr/>
        </p:nvSpPr>
        <p:spPr>
          <a:xfrm>
            <a:off x="-16474" y="-5347"/>
            <a:ext cx="12208474" cy="1001028"/>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53" name="Google Shape;553;p80"/>
          <p:cNvSpPr txBox="1"/>
          <p:nvPr/>
        </p:nvSpPr>
        <p:spPr>
          <a:xfrm>
            <a:off x="667893" y="495167"/>
            <a:ext cx="11524107" cy="35742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Arial"/>
              <a:buNone/>
            </a:pPr>
            <a:r>
              <a:rPr lang="en-US" sz="3600" b="1" i="0" u="none" strike="noStrike" cap="none">
                <a:solidFill>
                  <a:srgbClr val="F5333F"/>
                </a:solidFill>
                <a:latin typeface="Open Sans"/>
                <a:ea typeface="Open Sans"/>
                <a:cs typeface="Open Sans"/>
                <a:sym typeface="Open Sans"/>
              </a:rPr>
              <a:t>Operations Section Expanding  </a:t>
            </a:r>
            <a:endParaRPr sz="3600" b="0" i="0" u="none" strike="noStrike" cap="none">
              <a:solidFill>
                <a:srgbClr val="F5333F"/>
              </a:solidFill>
              <a:latin typeface="Open Sans"/>
              <a:ea typeface="Open Sans"/>
              <a:cs typeface="Open Sans"/>
              <a:sym typeface="Open Sans"/>
            </a:endParaRPr>
          </a:p>
          <a:p>
            <a:pPr marL="0" marR="0" lvl="0" indent="0" algn="ctr" rtl="0">
              <a:lnSpc>
                <a:spcPct val="100000"/>
              </a:lnSpc>
              <a:spcBef>
                <a:spcPts val="600"/>
              </a:spcBef>
              <a:spcAft>
                <a:spcPts val="0"/>
              </a:spcAft>
              <a:buClr>
                <a:srgbClr val="FFFFFF"/>
              </a:buClr>
              <a:buSzPts val="4400"/>
              <a:buFont typeface="Calibri"/>
              <a:buNone/>
            </a:pPr>
            <a:endParaRPr sz="1800" b="0" i="0" u="none" strike="noStrike" cap="none">
              <a:solidFill>
                <a:srgbClr val="FFFFFF"/>
              </a:solidFill>
              <a:latin typeface="Open Sans"/>
              <a:ea typeface="Open Sans"/>
              <a:cs typeface="Open Sans"/>
              <a:sym typeface="Open Sans"/>
            </a:endParaRPr>
          </a:p>
        </p:txBody>
      </p:sp>
      <p:grpSp>
        <p:nvGrpSpPr>
          <p:cNvPr id="554" name="Google Shape;554;p80"/>
          <p:cNvGrpSpPr/>
          <p:nvPr/>
        </p:nvGrpSpPr>
        <p:grpSpPr>
          <a:xfrm>
            <a:off x="1227622" y="2209800"/>
            <a:ext cx="10116143" cy="3347720"/>
            <a:chOff x="548" y="1266"/>
            <a:chExt cx="4685" cy="1440"/>
          </a:xfrm>
        </p:grpSpPr>
        <p:cxnSp>
          <p:nvCxnSpPr>
            <p:cNvPr id="555" name="Google Shape;555;p80"/>
            <p:cNvCxnSpPr/>
            <p:nvPr/>
          </p:nvCxnSpPr>
          <p:spPr>
            <a:xfrm>
              <a:off x="4676" y="1974"/>
              <a:ext cx="0" cy="240"/>
            </a:xfrm>
            <a:prstGeom prst="straightConnector1">
              <a:avLst/>
            </a:prstGeom>
            <a:noFill/>
            <a:ln w="38100" cap="flat" cmpd="sng">
              <a:solidFill>
                <a:srgbClr val="003399"/>
              </a:solidFill>
              <a:prstDash val="solid"/>
              <a:round/>
              <a:headEnd type="none" w="med" len="med"/>
              <a:tailEnd type="none" w="med" len="med"/>
            </a:ln>
          </p:spPr>
        </p:cxnSp>
        <p:cxnSp>
          <p:nvCxnSpPr>
            <p:cNvPr id="556" name="Google Shape;556;p80"/>
            <p:cNvCxnSpPr/>
            <p:nvPr/>
          </p:nvCxnSpPr>
          <p:spPr>
            <a:xfrm>
              <a:off x="3428" y="1986"/>
              <a:ext cx="0" cy="240"/>
            </a:xfrm>
            <a:prstGeom prst="straightConnector1">
              <a:avLst/>
            </a:prstGeom>
            <a:noFill/>
            <a:ln w="38100" cap="flat" cmpd="sng">
              <a:solidFill>
                <a:srgbClr val="003399"/>
              </a:solidFill>
              <a:prstDash val="solid"/>
              <a:round/>
              <a:headEnd type="none" w="med" len="med"/>
              <a:tailEnd type="none" w="med" len="med"/>
            </a:ln>
          </p:spPr>
        </p:cxnSp>
        <p:cxnSp>
          <p:nvCxnSpPr>
            <p:cNvPr id="557" name="Google Shape;557;p80"/>
            <p:cNvCxnSpPr/>
            <p:nvPr/>
          </p:nvCxnSpPr>
          <p:spPr>
            <a:xfrm>
              <a:off x="2852" y="1746"/>
              <a:ext cx="0" cy="240"/>
            </a:xfrm>
            <a:prstGeom prst="straightConnector1">
              <a:avLst/>
            </a:prstGeom>
            <a:noFill/>
            <a:ln w="38100" cap="flat" cmpd="sng">
              <a:solidFill>
                <a:srgbClr val="003399"/>
              </a:solidFill>
              <a:prstDash val="solid"/>
              <a:round/>
              <a:headEnd type="none" w="med" len="med"/>
              <a:tailEnd type="none" w="med" len="med"/>
            </a:ln>
          </p:spPr>
        </p:cxnSp>
        <p:cxnSp>
          <p:nvCxnSpPr>
            <p:cNvPr id="558" name="Google Shape;558;p80"/>
            <p:cNvCxnSpPr/>
            <p:nvPr/>
          </p:nvCxnSpPr>
          <p:spPr>
            <a:xfrm>
              <a:off x="2276" y="1986"/>
              <a:ext cx="0" cy="240"/>
            </a:xfrm>
            <a:prstGeom prst="straightConnector1">
              <a:avLst/>
            </a:prstGeom>
            <a:noFill/>
            <a:ln w="38100" cap="flat" cmpd="sng">
              <a:solidFill>
                <a:srgbClr val="003399"/>
              </a:solidFill>
              <a:prstDash val="solid"/>
              <a:round/>
              <a:headEnd type="none" w="med" len="med"/>
              <a:tailEnd type="none" w="med" len="med"/>
            </a:ln>
          </p:spPr>
        </p:cxnSp>
        <p:cxnSp>
          <p:nvCxnSpPr>
            <p:cNvPr id="559" name="Google Shape;559;p80"/>
            <p:cNvCxnSpPr/>
            <p:nvPr/>
          </p:nvCxnSpPr>
          <p:spPr>
            <a:xfrm>
              <a:off x="1028" y="1974"/>
              <a:ext cx="0" cy="240"/>
            </a:xfrm>
            <a:prstGeom prst="straightConnector1">
              <a:avLst/>
            </a:prstGeom>
            <a:noFill/>
            <a:ln w="38100" cap="flat" cmpd="sng">
              <a:solidFill>
                <a:srgbClr val="003399"/>
              </a:solidFill>
              <a:prstDash val="solid"/>
              <a:round/>
              <a:headEnd type="none" w="med" len="med"/>
              <a:tailEnd type="none" w="med" len="med"/>
            </a:ln>
          </p:spPr>
        </p:cxnSp>
        <p:sp>
          <p:nvSpPr>
            <p:cNvPr id="560" name="Google Shape;560;p80"/>
            <p:cNvSpPr/>
            <p:nvPr/>
          </p:nvSpPr>
          <p:spPr>
            <a:xfrm>
              <a:off x="2948" y="2178"/>
              <a:ext cx="1008" cy="528"/>
            </a:xfrm>
            <a:prstGeom prst="roundRect">
              <a:avLst>
                <a:gd name="adj" fmla="val 16667"/>
              </a:avLst>
            </a:prstGeom>
            <a:solidFill>
              <a:srgbClr val="011E41"/>
            </a:solid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1" name="Google Shape;561;p80"/>
            <p:cNvSpPr txBox="1"/>
            <p:nvPr/>
          </p:nvSpPr>
          <p:spPr>
            <a:xfrm>
              <a:off x="3062" y="2244"/>
              <a:ext cx="768" cy="2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lt1"/>
                  </a:solidFill>
                  <a:latin typeface="Tahoma"/>
                  <a:ea typeface="Tahoma"/>
                  <a:cs typeface="Tahoma"/>
                  <a:sym typeface="Tahoma"/>
                </a:rPr>
                <a:t>Mass Care Specialist</a:t>
              </a:r>
              <a:endParaRPr/>
            </a:p>
          </p:txBody>
        </p:sp>
        <p:sp>
          <p:nvSpPr>
            <p:cNvPr id="562" name="Google Shape;562;p80"/>
            <p:cNvSpPr/>
            <p:nvPr/>
          </p:nvSpPr>
          <p:spPr>
            <a:xfrm>
              <a:off x="4148" y="2178"/>
              <a:ext cx="1036" cy="528"/>
            </a:xfrm>
            <a:prstGeom prst="roundRect">
              <a:avLst>
                <a:gd name="adj" fmla="val 16667"/>
              </a:avLst>
            </a:prstGeom>
            <a:solidFill>
              <a:srgbClr val="011E41"/>
            </a:solid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3" name="Google Shape;563;p80"/>
            <p:cNvSpPr txBox="1"/>
            <p:nvPr/>
          </p:nvSpPr>
          <p:spPr>
            <a:xfrm>
              <a:off x="4119" y="2225"/>
              <a:ext cx="1114" cy="30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lt1"/>
                  </a:solidFill>
                  <a:latin typeface="Tahoma"/>
                  <a:ea typeface="Tahoma"/>
                  <a:cs typeface="Tahoma"/>
                  <a:sym typeface="Tahoma"/>
                </a:rPr>
                <a:t>Fire Strike </a:t>
              </a:r>
              <a:endParaRPr/>
            </a:p>
            <a:p>
              <a:pPr marL="0" marR="0" lvl="0" indent="0" algn="ctr" rtl="0">
                <a:lnSpc>
                  <a:spcPct val="100000"/>
                </a:lnSpc>
                <a:spcBef>
                  <a:spcPts val="800"/>
                </a:spcBef>
                <a:spcAft>
                  <a:spcPts val="0"/>
                </a:spcAft>
                <a:buNone/>
              </a:pPr>
              <a:r>
                <a:rPr lang="en-US" sz="1600" b="1" i="0" u="none" strike="noStrike" cap="none">
                  <a:solidFill>
                    <a:schemeClr val="lt1"/>
                  </a:solidFill>
                  <a:latin typeface="Tahoma"/>
                  <a:ea typeface="Tahoma"/>
                  <a:cs typeface="Tahoma"/>
                  <a:sym typeface="Tahoma"/>
                </a:rPr>
                <a:t>Team Leader</a:t>
              </a:r>
              <a:endParaRPr/>
            </a:p>
          </p:txBody>
        </p:sp>
        <p:sp>
          <p:nvSpPr>
            <p:cNvPr id="564" name="Google Shape;564;p80"/>
            <p:cNvSpPr/>
            <p:nvPr/>
          </p:nvSpPr>
          <p:spPr>
            <a:xfrm>
              <a:off x="548" y="2178"/>
              <a:ext cx="1008" cy="528"/>
            </a:xfrm>
            <a:prstGeom prst="roundRect">
              <a:avLst>
                <a:gd name="adj" fmla="val 16667"/>
              </a:avLst>
            </a:prstGeom>
            <a:solidFill>
              <a:srgbClr val="011E41"/>
            </a:solid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5" name="Google Shape;565;p80"/>
            <p:cNvSpPr txBox="1"/>
            <p:nvPr/>
          </p:nvSpPr>
          <p:spPr>
            <a:xfrm>
              <a:off x="632" y="2244"/>
              <a:ext cx="834" cy="2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Tahoma"/>
                  <a:ea typeface="Tahoma"/>
                  <a:cs typeface="Tahoma"/>
                  <a:sym typeface="Tahoma"/>
                </a:rPr>
                <a:t>Transportation Specialist</a:t>
              </a:r>
              <a:endParaRPr/>
            </a:p>
          </p:txBody>
        </p:sp>
        <p:sp>
          <p:nvSpPr>
            <p:cNvPr id="566" name="Google Shape;566;p80"/>
            <p:cNvSpPr/>
            <p:nvPr/>
          </p:nvSpPr>
          <p:spPr>
            <a:xfrm>
              <a:off x="1748" y="2178"/>
              <a:ext cx="1008" cy="528"/>
            </a:xfrm>
            <a:prstGeom prst="roundRect">
              <a:avLst>
                <a:gd name="adj" fmla="val 16667"/>
              </a:avLst>
            </a:prstGeom>
            <a:solidFill>
              <a:srgbClr val="011E41"/>
            </a:solid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7" name="Google Shape;567;p80"/>
            <p:cNvSpPr txBox="1"/>
            <p:nvPr/>
          </p:nvSpPr>
          <p:spPr>
            <a:xfrm>
              <a:off x="1862" y="2244"/>
              <a:ext cx="768" cy="2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lt1"/>
                  </a:solidFill>
                  <a:latin typeface="Tahoma"/>
                  <a:ea typeface="Tahoma"/>
                  <a:cs typeface="Tahoma"/>
                  <a:sym typeface="Tahoma"/>
                </a:rPr>
                <a:t>Engineering Specialist</a:t>
              </a:r>
              <a:endParaRPr/>
            </a:p>
          </p:txBody>
        </p:sp>
        <p:sp>
          <p:nvSpPr>
            <p:cNvPr id="568" name="Google Shape;568;p80"/>
            <p:cNvSpPr/>
            <p:nvPr/>
          </p:nvSpPr>
          <p:spPr>
            <a:xfrm>
              <a:off x="2348" y="1266"/>
              <a:ext cx="1008" cy="528"/>
            </a:xfrm>
            <a:prstGeom prst="roundRect">
              <a:avLst>
                <a:gd name="adj" fmla="val 16667"/>
              </a:avLst>
            </a:prstGeom>
            <a:solidFill>
              <a:srgbClr val="F5333F"/>
            </a:solid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9" name="Google Shape;569;p80"/>
            <p:cNvSpPr txBox="1"/>
            <p:nvPr/>
          </p:nvSpPr>
          <p:spPr>
            <a:xfrm>
              <a:off x="2432" y="1332"/>
              <a:ext cx="850" cy="304"/>
            </a:xfrm>
            <a:prstGeom prst="rect">
              <a:avLst/>
            </a:prstGeom>
            <a:solidFill>
              <a:srgbClr val="F5333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lt1"/>
                  </a:solidFill>
                  <a:latin typeface="Tahoma"/>
                  <a:ea typeface="Tahoma"/>
                  <a:cs typeface="Tahoma"/>
                  <a:sym typeface="Tahoma"/>
                </a:rPr>
                <a:t>Operations</a:t>
              </a:r>
              <a:endParaRPr/>
            </a:p>
            <a:p>
              <a:pPr marL="0" marR="0" lvl="0" indent="0" algn="ctr" rtl="0">
                <a:lnSpc>
                  <a:spcPct val="100000"/>
                </a:lnSpc>
                <a:spcBef>
                  <a:spcPts val="800"/>
                </a:spcBef>
                <a:spcAft>
                  <a:spcPts val="0"/>
                </a:spcAft>
                <a:buNone/>
              </a:pPr>
              <a:r>
                <a:rPr lang="en-US" sz="1600" b="1" i="0" u="none" strike="noStrike" cap="none">
                  <a:solidFill>
                    <a:schemeClr val="lt1"/>
                  </a:solidFill>
                  <a:latin typeface="Tahoma"/>
                  <a:ea typeface="Tahoma"/>
                  <a:cs typeface="Tahoma"/>
                  <a:sym typeface="Tahoma"/>
                </a:rPr>
                <a:t>Section Chief</a:t>
              </a:r>
              <a:endParaRPr/>
            </a:p>
          </p:txBody>
        </p:sp>
        <p:cxnSp>
          <p:nvCxnSpPr>
            <p:cNvPr id="570" name="Google Shape;570;p80"/>
            <p:cNvCxnSpPr/>
            <p:nvPr/>
          </p:nvCxnSpPr>
          <p:spPr>
            <a:xfrm>
              <a:off x="1028" y="1986"/>
              <a:ext cx="3648" cy="0"/>
            </a:xfrm>
            <a:prstGeom prst="straightConnector1">
              <a:avLst/>
            </a:prstGeom>
            <a:noFill/>
            <a:ln w="38100" cap="flat" cmpd="sng">
              <a:solidFill>
                <a:srgbClr val="003399"/>
              </a:solidFill>
              <a:prstDash val="solid"/>
              <a:round/>
              <a:headEnd type="none" w="med" len="med"/>
              <a:tailEnd type="none" w="med" len="med"/>
            </a:ln>
          </p:spPr>
        </p:cxn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81"/>
          <p:cNvSpPr/>
          <p:nvPr/>
        </p:nvSpPr>
        <p:spPr>
          <a:xfrm>
            <a:off x="0" y="-5347"/>
            <a:ext cx="3810000"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76" name="Google Shape;576;p81"/>
          <p:cNvSpPr txBox="1"/>
          <p:nvPr/>
        </p:nvSpPr>
        <p:spPr>
          <a:xfrm>
            <a:off x="304763" y="953219"/>
            <a:ext cx="3601573"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4400"/>
              <a:buFont typeface="Arial"/>
              <a:buNone/>
            </a:pPr>
            <a:r>
              <a:rPr lang="en-US" sz="3600" b="1" i="0" u="none" strike="noStrike" cap="none">
                <a:solidFill>
                  <a:srgbClr val="F5333F"/>
                </a:solidFill>
                <a:latin typeface="Open Sans"/>
                <a:ea typeface="Open Sans"/>
                <a:cs typeface="Open Sans"/>
                <a:sym typeface="Open Sans"/>
              </a:rPr>
              <a:t>Planning Section Chief Roles</a:t>
            </a:r>
            <a:endParaRPr sz="3600" b="0" i="0" u="none" strike="noStrike" cap="none">
              <a:solidFill>
                <a:srgbClr val="F5333F"/>
              </a:solidFill>
              <a:latin typeface="Open Sans"/>
              <a:ea typeface="Open Sans"/>
              <a:cs typeface="Open Sans"/>
              <a:sym typeface="Open Sans"/>
            </a:endParaRPr>
          </a:p>
          <a:p>
            <a:pPr marL="0" marR="0" lvl="0" indent="0" algn="l" rtl="0">
              <a:lnSpc>
                <a:spcPct val="100000"/>
              </a:lnSpc>
              <a:spcBef>
                <a:spcPts val="600"/>
              </a:spcBef>
              <a:spcAft>
                <a:spcPts val="0"/>
              </a:spcAft>
              <a:buClr>
                <a:srgbClr val="FFFFFF"/>
              </a:buClr>
              <a:buSzPts val="4400"/>
              <a:buFont typeface="Calibri"/>
              <a:buNone/>
            </a:pPr>
            <a:endParaRPr sz="1800" b="0" i="0" u="none" strike="noStrike" cap="none">
              <a:solidFill>
                <a:srgbClr val="FFFFFF"/>
              </a:solidFill>
              <a:latin typeface="Open Sans"/>
              <a:ea typeface="Open Sans"/>
              <a:cs typeface="Open Sans"/>
              <a:sym typeface="Open Sans"/>
            </a:endParaRPr>
          </a:p>
        </p:txBody>
      </p:sp>
      <p:sp>
        <p:nvSpPr>
          <p:cNvPr id="577" name="Google Shape;577;p81"/>
          <p:cNvSpPr txBox="1"/>
          <p:nvPr/>
        </p:nvSpPr>
        <p:spPr>
          <a:xfrm>
            <a:off x="4473890" y="298485"/>
            <a:ext cx="7189790" cy="6488915"/>
          </a:xfrm>
          <a:prstGeom prst="rect">
            <a:avLst/>
          </a:prstGeom>
          <a:noFill/>
          <a:ln>
            <a:noFill/>
          </a:ln>
        </p:spPr>
        <p:txBody>
          <a:bodyPr spcFirstLastPara="1" wrap="square" lIns="91425" tIns="45700" rIns="91425" bIns="45700" anchor="t" anchorCtr="0">
            <a:spAutoFit/>
          </a:bodyPr>
          <a:lstStyle/>
          <a:p>
            <a:pPr marL="457200" marR="0" lvl="0" indent="-342900" algn="l" rtl="0">
              <a:lnSpc>
                <a:spcPct val="90000"/>
              </a:lnSpc>
              <a:spcBef>
                <a:spcPts val="1000"/>
              </a:spcBef>
              <a:spcAft>
                <a:spcPts val="0"/>
              </a:spcAft>
              <a:buClr>
                <a:srgbClr val="F5333F"/>
              </a:buClr>
              <a:buSzPts val="1800"/>
              <a:buFont typeface="Arial"/>
              <a:buChar char="•"/>
            </a:pPr>
            <a:r>
              <a:rPr lang="en-US" sz="2400" b="0" i="0" u="none" strike="noStrike" cap="none" dirty="0">
                <a:solidFill>
                  <a:srgbClr val="000000"/>
                </a:solidFill>
                <a:latin typeface="Open Sans"/>
                <a:ea typeface="Open Sans"/>
                <a:cs typeface="Open Sans"/>
                <a:sym typeface="Open Sans"/>
              </a:rPr>
              <a:t>Gathers and analyzes information.</a:t>
            </a:r>
            <a:endParaRPr dirty="0"/>
          </a:p>
          <a:p>
            <a:pPr marL="457200" marR="0" lvl="0" indent="-228600" algn="l" rtl="0">
              <a:lnSpc>
                <a:spcPct val="90000"/>
              </a:lnSpc>
              <a:spcBef>
                <a:spcPts val="1000"/>
              </a:spcBef>
              <a:spcAft>
                <a:spcPts val="0"/>
              </a:spcAft>
              <a:buClr>
                <a:srgbClr val="F5333F"/>
              </a:buClr>
              <a:buSzPts val="1800"/>
              <a:buFont typeface="Arial"/>
              <a:buNone/>
            </a:pPr>
            <a:endParaRPr sz="2400" b="0" i="0" u="none" strike="noStrike" cap="none" dirty="0">
              <a:solidFill>
                <a:srgbClr val="000000"/>
              </a:solidFill>
              <a:latin typeface="Open Sans"/>
              <a:ea typeface="Open Sans"/>
              <a:cs typeface="Open Sans"/>
              <a:sym typeface="Open Sans"/>
            </a:endParaRPr>
          </a:p>
          <a:p>
            <a:pPr marL="457200" marR="0" lvl="0" indent="-342900" algn="l" rtl="0">
              <a:lnSpc>
                <a:spcPct val="90000"/>
              </a:lnSpc>
              <a:spcBef>
                <a:spcPts val="1000"/>
              </a:spcBef>
              <a:spcAft>
                <a:spcPts val="0"/>
              </a:spcAft>
              <a:buClr>
                <a:srgbClr val="F5333F"/>
              </a:buClr>
              <a:buSzPts val="1800"/>
              <a:buFont typeface="Arial"/>
              <a:buChar char="•"/>
            </a:pPr>
            <a:r>
              <a:rPr lang="en-US" sz="2400" b="0" i="0" u="none" strike="noStrike" cap="none" dirty="0">
                <a:solidFill>
                  <a:srgbClr val="000000"/>
                </a:solidFill>
                <a:latin typeface="Open Sans"/>
                <a:ea typeface="Open Sans"/>
                <a:cs typeface="Open Sans"/>
                <a:sym typeface="Open Sans"/>
              </a:rPr>
              <a:t>Gathers, analyzes, and disseminate intelligence and information.</a:t>
            </a:r>
            <a:endParaRPr dirty="0"/>
          </a:p>
          <a:p>
            <a:pPr marL="457200" marR="0" lvl="0" indent="-228600" algn="l" rtl="0">
              <a:lnSpc>
                <a:spcPct val="90000"/>
              </a:lnSpc>
              <a:spcBef>
                <a:spcPts val="1000"/>
              </a:spcBef>
              <a:spcAft>
                <a:spcPts val="0"/>
              </a:spcAft>
              <a:buClr>
                <a:srgbClr val="F5333F"/>
              </a:buClr>
              <a:buSzPts val="1800"/>
              <a:buFont typeface="Arial"/>
              <a:buNone/>
            </a:pPr>
            <a:endParaRPr sz="2400" b="0" i="0" u="none" strike="noStrike" cap="none" dirty="0">
              <a:solidFill>
                <a:srgbClr val="000000"/>
              </a:solidFill>
              <a:latin typeface="Open Sans"/>
              <a:ea typeface="Open Sans"/>
              <a:cs typeface="Open Sans"/>
              <a:sym typeface="Open Sans"/>
            </a:endParaRPr>
          </a:p>
          <a:p>
            <a:pPr marL="457200" marR="0" lvl="0" indent="-342900" algn="l" rtl="0">
              <a:lnSpc>
                <a:spcPct val="90000"/>
              </a:lnSpc>
              <a:spcBef>
                <a:spcPts val="1000"/>
              </a:spcBef>
              <a:spcAft>
                <a:spcPts val="0"/>
              </a:spcAft>
              <a:buClr>
                <a:srgbClr val="F5333F"/>
              </a:buClr>
              <a:buSzPts val="1800"/>
              <a:buFont typeface="Arial"/>
              <a:buChar char="•"/>
            </a:pPr>
            <a:r>
              <a:rPr lang="en-US" sz="2400" b="0" i="0" u="none" strike="noStrike" cap="none" dirty="0">
                <a:solidFill>
                  <a:srgbClr val="000000"/>
                </a:solidFill>
                <a:latin typeface="Open Sans"/>
                <a:ea typeface="Open Sans"/>
                <a:cs typeface="Open Sans"/>
                <a:sym typeface="Open Sans"/>
              </a:rPr>
              <a:t>Manages the planning process.</a:t>
            </a:r>
            <a:endParaRPr dirty="0"/>
          </a:p>
          <a:p>
            <a:pPr marL="457200" marR="0" lvl="0" indent="-228600" algn="l" rtl="0">
              <a:lnSpc>
                <a:spcPct val="90000"/>
              </a:lnSpc>
              <a:spcBef>
                <a:spcPts val="1000"/>
              </a:spcBef>
              <a:spcAft>
                <a:spcPts val="0"/>
              </a:spcAft>
              <a:buClr>
                <a:srgbClr val="F5333F"/>
              </a:buClr>
              <a:buSzPts val="1800"/>
              <a:buFont typeface="Arial"/>
              <a:buNone/>
            </a:pPr>
            <a:endParaRPr sz="2400" b="0" i="0" u="none" strike="noStrike" cap="none" dirty="0">
              <a:solidFill>
                <a:srgbClr val="000000"/>
              </a:solidFill>
              <a:latin typeface="Open Sans"/>
              <a:ea typeface="Open Sans"/>
              <a:cs typeface="Open Sans"/>
              <a:sym typeface="Open Sans"/>
            </a:endParaRPr>
          </a:p>
          <a:p>
            <a:pPr marL="457200" marR="0" lvl="0" indent="-342900" algn="l" rtl="0">
              <a:lnSpc>
                <a:spcPct val="90000"/>
              </a:lnSpc>
              <a:spcBef>
                <a:spcPts val="1000"/>
              </a:spcBef>
              <a:spcAft>
                <a:spcPts val="0"/>
              </a:spcAft>
              <a:buClr>
                <a:srgbClr val="F5333F"/>
              </a:buClr>
              <a:buSzPts val="1800"/>
              <a:buFont typeface="Arial"/>
              <a:buChar char="•"/>
            </a:pPr>
            <a:r>
              <a:rPr lang="en-US" sz="2400" b="0" i="0" u="none" strike="noStrike" cap="none" dirty="0">
                <a:solidFill>
                  <a:srgbClr val="000000"/>
                </a:solidFill>
                <a:latin typeface="Open Sans"/>
                <a:ea typeface="Open Sans"/>
                <a:cs typeface="Open Sans"/>
                <a:sym typeface="Open Sans"/>
              </a:rPr>
              <a:t>Compiles and develops the Incident Action Plan.</a:t>
            </a:r>
            <a:endParaRPr dirty="0"/>
          </a:p>
          <a:p>
            <a:pPr marL="457200" marR="0" lvl="0" indent="-228600" algn="l" rtl="0">
              <a:lnSpc>
                <a:spcPct val="90000"/>
              </a:lnSpc>
              <a:spcBef>
                <a:spcPts val="1000"/>
              </a:spcBef>
              <a:spcAft>
                <a:spcPts val="0"/>
              </a:spcAft>
              <a:buClr>
                <a:srgbClr val="F5333F"/>
              </a:buClr>
              <a:buSzPts val="1800"/>
              <a:buFont typeface="Arial"/>
              <a:buNone/>
            </a:pPr>
            <a:endParaRPr sz="2400" b="0" i="0" u="none" strike="noStrike" cap="none" dirty="0">
              <a:solidFill>
                <a:srgbClr val="000000"/>
              </a:solidFill>
              <a:latin typeface="Open Sans"/>
              <a:ea typeface="Open Sans"/>
              <a:cs typeface="Open Sans"/>
              <a:sym typeface="Open Sans"/>
            </a:endParaRPr>
          </a:p>
          <a:p>
            <a:pPr marL="457200" marR="0" lvl="0" indent="-342900" algn="l" rtl="0">
              <a:lnSpc>
                <a:spcPct val="90000"/>
              </a:lnSpc>
              <a:spcBef>
                <a:spcPts val="1000"/>
              </a:spcBef>
              <a:spcAft>
                <a:spcPts val="0"/>
              </a:spcAft>
              <a:buClr>
                <a:srgbClr val="F5333F"/>
              </a:buClr>
              <a:buSzPts val="1800"/>
              <a:buFont typeface="Arial"/>
              <a:buChar char="•"/>
            </a:pPr>
            <a:r>
              <a:rPr lang="en-US" sz="2400" b="0" i="0" u="none" strike="noStrike" cap="none" dirty="0">
                <a:solidFill>
                  <a:srgbClr val="000000"/>
                </a:solidFill>
                <a:latin typeface="Open Sans"/>
                <a:ea typeface="Open Sans"/>
                <a:cs typeface="Open Sans"/>
                <a:sym typeface="Open Sans"/>
              </a:rPr>
              <a:t>Manages the activities of Technical Specialists.</a:t>
            </a:r>
            <a:endParaRPr dirty="0"/>
          </a:p>
          <a:p>
            <a:pPr marL="457200" marR="0" lvl="0" indent="-228600" algn="l" rtl="0">
              <a:lnSpc>
                <a:spcPct val="90000"/>
              </a:lnSpc>
              <a:spcBef>
                <a:spcPts val="1000"/>
              </a:spcBef>
              <a:spcAft>
                <a:spcPts val="0"/>
              </a:spcAft>
              <a:buClr>
                <a:srgbClr val="F5333F"/>
              </a:buClr>
              <a:buSzPts val="1800"/>
              <a:buFont typeface="Arial"/>
              <a:buNone/>
            </a:pPr>
            <a:endParaRPr sz="2400" b="0" i="0" u="none" strike="noStrike" cap="none" dirty="0">
              <a:solidFill>
                <a:srgbClr val="000000"/>
              </a:solidFill>
              <a:latin typeface="Open Sans"/>
              <a:ea typeface="Open Sans"/>
              <a:cs typeface="Open Sans"/>
              <a:sym typeface="Open Sans"/>
            </a:endParaRPr>
          </a:p>
          <a:p>
            <a:pPr marL="457200" marR="0" lvl="0" indent="-342900" algn="l" rtl="0">
              <a:lnSpc>
                <a:spcPct val="90000"/>
              </a:lnSpc>
              <a:spcBef>
                <a:spcPts val="1000"/>
              </a:spcBef>
              <a:spcAft>
                <a:spcPts val="0"/>
              </a:spcAft>
              <a:buClr>
                <a:srgbClr val="F5333F"/>
              </a:buClr>
              <a:buSzPts val="1800"/>
              <a:buFont typeface="Arial"/>
              <a:buChar char="•"/>
            </a:pPr>
            <a:r>
              <a:rPr lang="en-US" sz="2400" b="0" i="0" u="none" strike="noStrike" cap="none" dirty="0">
                <a:solidFill>
                  <a:srgbClr val="000000"/>
                </a:solidFill>
                <a:latin typeface="Open Sans"/>
                <a:ea typeface="Open Sans"/>
                <a:cs typeface="Open Sans"/>
                <a:sym typeface="Open Sans"/>
              </a:rPr>
              <a:t>Works closely with the Incident Commander and General Staff.</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82"/>
          <p:cNvSpPr/>
          <p:nvPr/>
        </p:nvSpPr>
        <p:spPr>
          <a:xfrm>
            <a:off x="0" y="-5347"/>
            <a:ext cx="3810000"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83" name="Google Shape;583;p82"/>
          <p:cNvSpPr txBox="1"/>
          <p:nvPr/>
        </p:nvSpPr>
        <p:spPr>
          <a:xfrm>
            <a:off x="304763" y="953219"/>
            <a:ext cx="3601573"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4400"/>
              <a:buFont typeface="Arial"/>
              <a:buNone/>
            </a:pPr>
            <a:r>
              <a:rPr lang="en-US" sz="3600" b="1" i="0" u="none" strike="noStrike" cap="none">
                <a:solidFill>
                  <a:srgbClr val="F5333F"/>
                </a:solidFill>
                <a:latin typeface="Open Sans"/>
                <a:ea typeface="Open Sans"/>
                <a:cs typeface="Open Sans"/>
                <a:sym typeface="Open Sans"/>
              </a:rPr>
              <a:t>Incident Action Plan Elements </a:t>
            </a:r>
            <a:endParaRPr sz="3600" b="0" i="0" u="none" strike="noStrike" cap="none">
              <a:solidFill>
                <a:srgbClr val="F5333F"/>
              </a:solidFill>
              <a:latin typeface="Open Sans"/>
              <a:ea typeface="Open Sans"/>
              <a:cs typeface="Open Sans"/>
              <a:sym typeface="Open Sans"/>
            </a:endParaRPr>
          </a:p>
          <a:p>
            <a:pPr marL="0" marR="0" lvl="0" indent="0" algn="l" rtl="0">
              <a:lnSpc>
                <a:spcPct val="100000"/>
              </a:lnSpc>
              <a:spcBef>
                <a:spcPts val="600"/>
              </a:spcBef>
              <a:spcAft>
                <a:spcPts val="0"/>
              </a:spcAft>
              <a:buClr>
                <a:srgbClr val="FFFFFF"/>
              </a:buClr>
              <a:buSzPts val="4400"/>
              <a:buFont typeface="Calibri"/>
              <a:buNone/>
            </a:pPr>
            <a:endParaRPr sz="1800" b="0" i="0" u="none" strike="noStrike" cap="none">
              <a:solidFill>
                <a:srgbClr val="FFFFFF"/>
              </a:solidFill>
              <a:latin typeface="Open Sans"/>
              <a:ea typeface="Open Sans"/>
              <a:cs typeface="Open Sans"/>
              <a:sym typeface="Open Sans"/>
            </a:endParaRPr>
          </a:p>
        </p:txBody>
      </p:sp>
      <p:sp>
        <p:nvSpPr>
          <p:cNvPr id="584" name="Google Shape;584;p82"/>
          <p:cNvSpPr txBox="1"/>
          <p:nvPr/>
        </p:nvSpPr>
        <p:spPr>
          <a:xfrm>
            <a:off x="4473890" y="298485"/>
            <a:ext cx="7189790" cy="6191398"/>
          </a:xfrm>
          <a:prstGeom prst="rect">
            <a:avLst/>
          </a:prstGeom>
          <a:noFill/>
          <a:ln>
            <a:noFill/>
          </a:ln>
        </p:spPr>
        <p:txBody>
          <a:bodyPr spcFirstLastPara="1" wrap="square" lIns="91425" tIns="45700" rIns="91425" bIns="45700" anchor="t" anchorCtr="0">
            <a:spAutoFit/>
          </a:bodyPr>
          <a:lstStyle/>
          <a:p>
            <a:pPr marL="457200" marR="0" lvl="0" indent="-342900" algn="l" rtl="0">
              <a:lnSpc>
                <a:spcPct val="90000"/>
              </a:lnSpc>
              <a:spcBef>
                <a:spcPts val="1000"/>
              </a:spcBef>
              <a:spcAft>
                <a:spcPts val="0"/>
              </a:spcAft>
              <a:buClr>
                <a:srgbClr val="000000"/>
              </a:buClr>
              <a:buSzPts val="1800"/>
              <a:buFont typeface="Noto Sans Symbols"/>
              <a:buNone/>
            </a:pPr>
            <a:r>
              <a:rPr lang="en-US" sz="2800" b="1" i="0" u="none" strike="noStrike" cap="none">
                <a:solidFill>
                  <a:srgbClr val="000000"/>
                </a:solidFill>
                <a:latin typeface="Open Sans"/>
                <a:ea typeface="Open Sans"/>
                <a:cs typeface="Open Sans"/>
                <a:sym typeface="Open Sans"/>
              </a:rPr>
              <a:t>What, Where, When, Who, How?</a:t>
            </a:r>
            <a:endParaRPr/>
          </a:p>
          <a:p>
            <a:pPr marL="457200" marR="0" lvl="0" indent="-342900" algn="l" rtl="0">
              <a:lnSpc>
                <a:spcPct val="90000"/>
              </a:lnSpc>
              <a:spcBef>
                <a:spcPts val="1000"/>
              </a:spcBef>
              <a:spcAft>
                <a:spcPts val="0"/>
              </a:spcAft>
              <a:buClr>
                <a:srgbClr val="000000"/>
              </a:buClr>
              <a:buSzPts val="1800"/>
              <a:buFont typeface="Noto Sans Symbols"/>
              <a:buNone/>
            </a:pPr>
            <a:endParaRPr sz="2800" b="1" i="0" u="none" strike="noStrike" cap="none">
              <a:solidFill>
                <a:srgbClr val="000000"/>
              </a:solidFill>
              <a:latin typeface="Open Sans"/>
              <a:ea typeface="Open Sans"/>
              <a:cs typeface="Open Sans"/>
              <a:sym typeface="Open Sans"/>
            </a:endParaRPr>
          </a:p>
          <a:p>
            <a:pPr marL="457200" marR="0" lvl="0" indent="-342900" algn="l" rtl="0">
              <a:lnSpc>
                <a:spcPct val="90000"/>
              </a:lnSpc>
              <a:spcBef>
                <a:spcPts val="1000"/>
              </a:spcBef>
              <a:spcAft>
                <a:spcPts val="0"/>
              </a:spcAft>
              <a:buClr>
                <a:srgbClr val="F5333F"/>
              </a:buClr>
              <a:buSzPts val="1800"/>
              <a:buFont typeface="Arial"/>
              <a:buChar char="•"/>
            </a:pPr>
            <a:r>
              <a:rPr lang="en-US" sz="2400" b="0" i="0" u="none" strike="noStrike" cap="none">
                <a:solidFill>
                  <a:srgbClr val="000000"/>
                </a:solidFill>
                <a:latin typeface="Open Sans"/>
                <a:ea typeface="Open Sans"/>
                <a:cs typeface="Open Sans"/>
                <a:sym typeface="Open Sans"/>
              </a:rPr>
              <a:t>What do we want to do?</a:t>
            </a:r>
            <a:endParaRPr/>
          </a:p>
          <a:p>
            <a:pPr marL="457200" marR="0" lvl="0" indent="-228600" algn="l" rtl="0">
              <a:lnSpc>
                <a:spcPct val="90000"/>
              </a:lnSpc>
              <a:spcBef>
                <a:spcPts val="1000"/>
              </a:spcBef>
              <a:spcAft>
                <a:spcPts val="0"/>
              </a:spcAft>
              <a:buClr>
                <a:srgbClr val="F5333F"/>
              </a:buClr>
              <a:buSzPts val="1800"/>
              <a:buFont typeface="Arial"/>
              <a:buNone/>
            </a:pPr>
            <a:endParaRPr sz="2400" b="0" i="0" u="none" strike="noStrike" cap="none">
              <a:solidFill>
                <a:srgbClr val="000000"/>
              </a:solidFill>
              <a:latin typeface="Open Sans"/>
              <a:ea typeface="Open Sans"/>
              <a:cs typeface="Open Sans"/>
              <a:sym typeface="Open Sans"/>
            </a:endParaRPr>
          </a:p>
          <a:p>
            <a:pPr marL="457200" marR="0" lvl="0" indent="-342900" algn="l" rtl="0">
              <a:lnSpc>
                <a:spcPct val="90000"/>
              </a:lnSpc>
              <a:spcBef>
                <a:spcPts val="1000"/>
              </a:spcBef>
              <a:spcAft>
                <a:spcPts val="0"/>
              </a:spcAft>
              <a:buClr>
                <a:srgbClr val="F5333F"/>
              </a:buClr>
              <a:buSzPts val="1800"/>
              <a:buFont typeface="Arial"/>
              <a:buChar char="•"/>
            </a:pPr>
            <a:r>
              <a:rPr lang="en-US" sz="2400" b="0" i="0" u="none" strike="noStrike" cap="none">
                <a:solidFill>
                  <a:srgbClr val="000000"/>
                </a:solidFill>
                <a:latin typeface="Open Sans"/>
                <a:ea typeface="Open Sans"/>
                <a:cs typeface="Open Sans"/>
                <a:sym typeface="Open Sans"/>
              </a:rPr>
              <a:t>Where do we stage?</a:t>
            </a:r>
            <a:endParaRPr/>
          </a:p>
          <a:p>
            <a:pPr marL="457200" marR="0" lvl="0" indent="-228600" algn="l" rtl="0">
              <a:lnSpc>
                <a:spcPct val="90000"/>
              </a:lnSpc>
              <a:spcBef>
                <a:spcPts val="1000"/>
              </a:spcBef>
              <a:spcAft>
                <a:spcPts val="0"/>
              </a:spcAft>
              <a:buClr>
                <a:srgbClr val="F5333F"/>
              </a:buClr>
              <a:buSzPts val="1800"/>
              <a:buFont typeface="Arial"/>
              <a:buNone/>
            </a:pPr>
            <a:endParaRPr sz="2400" b="0" i="0" u="none" strike="noStrike" cap="none">
              <a:solidFill>
                <a:srgbClr val="000000"/>
              </a:solidFill>
              <a:latin typeface="Open Sans"/>
              <a:ea typeface="Open Sans"/>
              <a:cs typeface="Open Sans"/>
              <a:sym typeface="Open Sans"/>
            </a:endParaRPr>
          </a:p>
          <a:p>
            <a:pPr marL="457200" marR="0" lvl="0" indent="-342900" algn="l" rtl="0">
              <a:lnSpc>
                <a:spcPct val="90000"/>
              </a:lnSpc>
              <a:spcBef>
                <a:spcPts val="1000"/>
              </a:spcBef>
              <a:spcAft>
                <a:spcPts val="0"/>
              </a:spcAft>
              <a:buClr>
                <a:srgbClr val="F5333F"/>
              </a:buClr>
              <a:buSzPts val="1800"/>
              <a:buFont typeface="Arial"/>
              <a:buChar char="•"/>
            </a:pPr>
            <a:r>
              <a:rPr lang="en-US" sz="2400" b="0" i="0" u="none" strike="noStrike" cap="none">
                <a:solidFill>
                  <a:srgbClr val="000000"/>
                </a:solidFill>
                <a:latin typeface="Open Sans"/>
                <a:ea typeface="Open Sans"/>
                <a:cs typeface="Open Sans"/>
                <a:sym typeface="Open Sans"/>
              </a:rPr>
              <a:t>When are we going to do it? </a:t>
            </a:r>
            <a:endParaRPr/>
          </a:p>
          <a:p>
            <a:pPr marL="457200" marR="0" lvl="0" indent="-228600" algn="l" rtl="0">
              <a:lnSpc>
                <a:spcPct val="90000"/>
              </a:lnSpc>
              <a:spcBef>
                <a:spcPts val="1000"/>
              </a:spcBef>
              <a:spcAft>
                <a:spcPts val="0"/>
              </a:spcAft>
              <a:buClr>
                <a:srgbClr val="F5333F"/>
              </a:buClr>
              <a:buSzPts val="1800"/>
              <a:buFont typeface="Arial"/>
              <a:buNone/>
            </a:pPr>
            <a:endParaRPr sz="2400" b="0" i="0" u="none" strike="noStrike" cap="none">
              <a:solidFill>
                <a:srgbClr val="000000"/>
              </a:solidFill>
              <a:latin typeface="Open Sans"/>
              <a:ea typeface="Open Sans"/>
              <a:cs typeface="Open Sans"/>
              <a:sym typeface="Open Sans"/>
            </a:endParaRPr>
          </a:p>
          <a:p>
            <a:pPr marL="457200" marR="0" lvl="0" indent="-342900" algn="l" rtl="0">
              <a:lnSpc>
                <a:spcPct val="90000"/>
              </a:lnSpc>
              <a:spcBef>
                <a:spcPts val="1000"/>
              </a:spcBef>
              <a:spcAft>
                <a:spcPts val="0"/>
              </a:spcAft>
              <a:buClr>
                <a:srgbClr val="F5333F"/>
              </a:buClr>
              <a:buSzPts val="1800"/>
              <a:buFont typeface="Arial"/>
              <a:buChar char="•"/>
            </a:pPr>
            <a:r>
              <a:rPr lang="en-US" sz="2400" b="0" i="0" u="none" strike="noStrike" cap="none">
                <a:solidFill>
                  <a:srgbClr val="000000"/>
                </a:solidFill>
                <a:latin typeface="Open Sans"/>
                <a:ea typeface="Open Sans"/>
                <a:cs typeface="Open Sans"/>
                <a:sym typeface="Open Sans"/>
              </a:rPr>
              <a:t>Who is responsible for doing it? </a:t>
            </a:r>
            <a:endParaRPr/>
          </a:p>
          <a:p>
            <a:pPr marL="457200" marR="0" lvl="0" indent="-228600" algn="l" rtl="0">
              <a:lnSpc>
                <a:spcPct val="90000"/>
              </a:lnSpc>
              <a:spcBef>
                <a:spcPts val="1000"/>
              </a:spcBef>
              <a:spcAft>
                <a:spcPts val="0"/>
              </a:spcAft>
              <a:buClr>
                <a:srgbClr val="F5333F"/>
              </a:buClr>
              <a:buSzPts val="1800"/>
              <a:buFont typeface="Arial"/>
              <a:buNone/>
            </a:pPr>
            <a:endParaRPr sz="2400" b="0" i="0" u="none" strike="noStrike" cap="none">
              <a:solidFill>
                <a:srgbClr val="000000"/>
              </a:solidFill>
              <a:latin typeface="Open Sans"/>
              <a:ea typeface="Open Sans"/>
              <a:cs typeface="Open Sans"/>
              <a:sym typeface="Open Sans"/>
            </a:endParaRPr>
          </a:p>
          <a:p>
            <a:pPr marL="457200" marR="0" lvl="0" indent="-342900" algn="l" rtl="0">
              <a:lnSpc>
                <a:spcPct val="90000"/>
              </a:lnSpc>
              <a:spcBef>
                <a:spcPts val="1000"/>
              </a:spcBef>
              <a:spcAft>
                <a:spcPts val="0"/>
              </a:spcAft>
              <a:buClr>
                <a:srgbClr val="F5333F"/>
              </a:buClr>
              <a:buSzPts val="1800"/>
              <a:buFont typeface="Arial"/>
              <a:buChar char="•"/>
            </a:pPr>
            <a:r>
              <a:rPr lang="en-US" sz="2400" b="0" i="0" u="none" strike="noStrike" cap="none">
                <a:solidFill>
                  <a:srgbClr val="000000"/>
                </a:solidFill>
                <a:latin typeface="Open Sans"/>
                <a:ea typeface="Open Sans"/>
                <a:cs typeface="Open Sans"/>
                <a:sym typeface="Open Sans"/>
              </a:rPr>
              <a:t>How do we communicate with each other?</a:t>
            </a:r>
            <a:endParaRPr/>
          </a:p>
          <a:p>
            <a:pPr marL="457200" marR="0" lvl="0" indent="-342900" algn="l" rtl="0">
              <a:lnSpc>
                <a:spcPct val="90000"/>
              </a:lnSpc>
              <a:spcBef>
                <a:spcPts val="1000"/>
              </a:spcBef>
              <a:spcAft>
                <a:spcPts val="0"/>
              </a:spcAft>
              <a:buClr>
                <a:srgbClr val="F5333F"/>
              </a:buClr>
              <a:buSzPts val="1800"/>
              <a:buFont typeface="Arial"/>
              <a:buChar char="•"/>
            </a:pPr>
            <a:r>
              <a:rPr lang="en-US" sz="2400" b="0" i="0" u="none" strike="noStrike" cap="none">
                <a:solidFill>
                  <a:srgbClr val="000000"/>
                </a:solidFill>
                <a:latin typeface="Open Sans"/>
                <a:ea typeface="Open Sans"/>
                <a:cs typeface="Open Sans"/>
                <a:sym typeface="Open Sans"/>
              </a:rPr>
              <a:t> </a:t>
            </a:r>
            <a:endParaRPr/>
          </a:p>
          <a:p>
            <a:pPr marL="457200" marR="0" lvl="0" indent="-342900" algn="l" rtl="0">
              <a:lnSpc>
                <a:spcPct val="90000"/>
              </a:lnSpc>
              <a:spcBef>
                <a:spcPts val="1000"/>
              </a:spcBef>
              <a:spcAft>
                <a:spcPts val="0"/>
              </a:spcAft>
              <a:buClr>
                <a:srgbClr val="F5333F"/>
              </a:buClr>
              <a:buSzPts val="1800"/>
              <a:buFont typeface="Arial"/>
              <a:buChar char="•"/>
            </a:pPr>
            <a:r>
              <a:rPr lang="en-US" sz="2400" b="0" i="0" u="none" strike="noStrike" cap="none">
                <a:solidFill>
                  <a:srgbClr val="000000"/>
                </a:solidFill>
                <a:latin typeface="Open Sans"/>
                <a:ea typeface="Open Sans"/>
                <a:cs typeface="Open Sans"/>
                <a:sym typeface="Open Sans"/>
              </a:rPr>
              <a:t>What is the procedure if someone is injured?</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83"/>
          <p:cNvSpPr/>
          <p:nvPr/>
        </p:nvSpPr>
        <p:spPr>
          <a:xfrm>
            <a:off x="-16474" y="-5348"/>
            <a:ext cx="3613114"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90" name="Google Shape;590;p83"/>
          <p:cNvSpPr txBox="1"/>
          <p:nvPr/>
        </p:nvSpPr>
        <p:spPr>
          <a:xfrm>
            <a:off x="152401" y="1686015"/>
            <a:ext cx="3140518" cy="34806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4400"/>
              <a:buFont typeface="Arial"/>
              <a:buNone/>
            </a:pPr>
            <a:r>
              <a:rPr lang="en-US" sz="3600" b="1" i="0" u="none" strike="noStrike" cap="none">
                <a:solidFill>
                  <a:srgbClr val="F5333F"/>
                </a:solidFill>
                <a:latin typeface="Open Sans"/>
                <a:ea typeface="Open Sans"/>
                <a:cs typeface="Open Sans"/>
                <a:sym typeface="Open Sans"/>
              </a:rPr>
              <a:t>Role Of The Logistics Section Chief: Role</a:t>
            </a:r>
            <a:endParaRPr sz="3600" b="0" i="0" u="none" strike="noStrike" cap="none">
              <a:solidFill>
                <a:srgbClr val="F5333F"/>
              </a:solidFill>
              <a:latin typeface="Open Sans"/>
              <a:ea typeface="Open Sans"/>
              <a:cs typeface="Open Sans"/>
              <a:sym typeface="Open Sans"/>
            </a:endParaRPr>
          </a:p>
          <a:p>
            <a:pPr marL="0" marR="0" lvl="0" indent="0" algn="l" rtl="0">
              <a:lnSpc>
                <a:spcPct val="100000"/>
              </a:lnSpc>
              <a:spcBef>
                <a:spcPts val="600"/>
              </a:spcBef>
              <a:spcAft>
                <a:spcPts val="0"/>
              </a:spcAft>
              <a:buClr>
                <a:srgbClr val="FFFFFF"/>
              </a:buClr>
              <a:buSzPts val="4400"/>
              <a:buFont typeface="Calibri"/>
              <a:buNone/>
            </a:pPr>
            <a:endParaRPr sz="1800" b="0" i="0" u="none" strike="noStrike" cap="none">
              <a:solidFill>
                <a:srgbClr val="FFFFFF"/>
              </a:solidFill>
              <a:latin typeface="Open Sans"/>
              <a:ea typeface="Open Sans"/>
              <a:cs typeface="Open Sans"/>
              <a:sym typeface="Open Sans"/>
            </a:endParaRPr>
          </a:p>
        </p:txBody>
      </p:sp>
      <p:sp>
        <p:nvSpPr>
          <p:cNvPr id="591" name="Google Shape;591;p83"/>
          <p:cNvSpPr txBox="1"/>
          <p:nvPr/>
        </p:nvSpPr>
        <p:spPr>
          <a:xfrm>
            <a:off x="3765515" y="567087"/>
            <a:ext cx="3288136" cy="6290913"/>
          </a:xfrm>
          <a:prstGeom prst="rect">
            <a:avLst/>
          </a:prstGeom>
          <a:noFill/>
          <a:ln>
            <a:noFill/>
          </a:ln>
        </p:spPr>
        <p:txBody>
          <a:bodyPr spcFirstLastPara="1" wrap="square" lIns="91425" tIns="45700" rIns="91425" bIns="45700" anchor="t" anchorCtr="0">
            <a:spAutoFit/>
          </a:bodyPr>
          <a:lstStyle/>
          <a:p>
            <a:pPr marL="571500" marR="0" lvl="0" indent="-457200" algn="l" rtl="0">
              <a:lnSpc>
                <a:spcPct val="90000"/>
              </a:lnSpc>
              <a:spcBef>
                <a:spcPts val="1000"/>
              </a:spcBef>
              <a:spcAft>
                <a:spcPts val="0"/>
              </a:spcAft>
              <a:buClr>
                <a:srgbClr val="F5333F"/>
              </a:buClr>
              <a:buSzPts val="1800"/>
              <a:buFont typeface="Noto Sans Symbols"/>
              <a:buChar char="✔"/>
            </a:pPr>
            <a:r>
              <a:rPr lang="en-US" sz="2800" b="0" i="0" u="none" strike="noStrike" cap="none" dirty="0">
                <a:solidFill>
                  <a:srgbClr val="000000"/>
                </a:solidFill>
                <a:latin typeface="Calibri"/>
                <a:ea typeface="Calibri"/>
                <a:cs typeface="Calibri"/>
                <a:sym typeface="Calibri"/>
              </a:rPr>
              <a:t>Provides resources and services to support the incident.</a:t>
            </a:r>
            <a:endParaRPr dirty="0"/>
          </a:p>
          <a:p>
            <a:pPr marL="571500" marR="0" lvl="0" indent="-342900" algn="l" rtl="0">
              <a:lnSpc>
                <a:spcPct val="90000"/>
              </a:lnSpc>
              <a:spcBef>
                <a:spcPts val="1000"/>
              </a:spcBef>
              <a:spcAft>
                <a:spcPts val="0"/>
              </a:spcAft>
              <a:buClr>
                <a:srgbClr val="F5333F"/>
              </a:buClr>
              <a:buSzPts val="1800"/>
              <a:buFont typeface="Noto Sans Symbols"/>
              <a:buNone/>
            </a:pPr>
            <a:endParaRPr sz="2800" b="0" i="0" u="none" strike="noStrike" cap="none" dirty="0">
              <a:solidFill>
                <a:srgbClr val="000000"/>
              </a:solidFill>
              <a:latin typeface="Calibri"/>
              <a:ea typeface="Calibri"/>
              <a:cs typeface="Calibri"/>
              <a:sym typeface="Calibri"/>
            </a:endParaRPr>
          </a:p>
          <a:p>
            <a:pPr marL="571500" marR="0" lvl="0" indent="-457200" algn="l" rtl="0">
              <a:lnSpc>
                <a:spcPct val="90000"/>
              </a:lnSpc>
              <a:spcBef>
                <a:spcPts val="1000"/>
              </a:spcBef>
              <a:spcAft>
                <a:spcPts val="0"/>
              </a:spcAft>
              <a:buClr>
                <a:srgbClr val="F5333F"/>
              </a:buClr>
              <a:buSzPts val="1800"/>
              <a:buFont typeface="Noto Sans Symbols"/>
              <a:buChar char="✔"/>
            </a:pPr>
            <a:r>
              <a:rPr lang="en-US" sz="2800" b="0" i="0" u="none" strike="noStrike" cap="none" dirty="0">
                <a:solidFill>
                  <a:srgbClr val="000000"/>
                </a:solidFill>
                <a:latin typeface="Calibri"/>
                <a:ea typeface="Calibri"/>
                <a:cs typeface="Calibri"/>
                <a:sym typeface="Calibri"/>
              </a:rPr>
              <a:t>Develops portions of the IAP.</a:t>
            </a:r>
            <a:endParaRPr dirty="0"/>
          </a:p>
          <a:p>
            <a:pPr marL="571500" marR="0" lvl="0" indent="-342900" algn="l" rtl="0">
              <a:lnSpc>
                <a:spcPct val="90000"/>
              </a:lnSpc>
              <a:spcBef>
                <a:spcPts val="1000"/>
              </a:spcBef>
              <a:spcAft>
                <a:spcPts val="0"/>
              </a:spcAft>
              <a:buClr>
                <a:srgbClr val="F5333F"/>
              </a:buClr>
              <a:buSzPts val="1800"/>
              <a:buFont typeface="Noto Sans Symbols"/>
              <a:buNone/>
            </a:pPr>
            <a:endParaRPr sz="2800" b="0" i="0" u="none" strike="noStrike" cap="none" dirty="0">
              <a:solidFill>
                <a:srgbClr val="000000"/>
              </a:solidFill>
              <a:latin typeface="Calibri"/>
              <a:ea typeface="Calibri"/>
              <a:cs typeface="Calibri"/>
              <a:sym typeface="Calibri"/>
            </a:endParaRPr>
          </a:p>
          <a:p>
            <a:pPr marL="571500" marR="0" lvl="0" indent="-457200" algn="l" rtl="0">
              <a:lnSpc>
                <a:spcPct val="90000"/>
              </a:lnSpc>
              <a:spcBef>
                <a:spcPts val="1000"/>
              </a:spcBef>
              <a:spcAft>
                <a:spcPts val="0"/>
              </a:spcAft>
              <a:buClr>
                <a:srgbClr val="F5333F"/>
              </a:buClr>
              <a:buSzPts val="1800"/>
              <a:buFont typeface="Noto Sans Symbols"/>
              <a:buChar char="✔"/>
            </a:pPr>
            <a:r>
              <a:rPr lang="en-US" sz="2800" b="0" i="0" u="none" strike="noStrike" cap="none" dirty="0">
                <a:solidFill>
                  <a:srgbClr val="000000"/>
                </a:solidFill>
                <a:latin typeface="Calibri"/>
                <a:ea typeface="Calibri"/>
                <a:cs typeface="Calibri"/>
                <a:sym typeface="Calibri"/>
              </a:rPr>
              <a:t>Contracts for goods and services.</a:t>
            </a:r>
            <a:endParaRPr dirty="0"/>
          </a:p>
          <a:p>
            <a:pPr marL="114300" marR="0" lvl="0" indent="0" algn="l" rtl="0">
              <a:lnSpc>
                <a:spcPct val="90000"/>
              </a:lnSpc>
              <a:spcBef>
                <a:spcPts val="1000"/>
              </a:spcBef>
              <a:spcAft>
                <a:spcPts val="0"/>
              </a:spcAft>
              <a:buNone/>
            </a:pPr>
            <a:endParaRPr sz="2800" b="0" i="0" u="none" strike="noStrike" cap="none" dirty="0">
              <a:solidFill>
                <a:srgbClr val="000000"/>
              </a:solidFill>
              <a:latin typeface="Open Sans"/>
              <a:ea typeface="Open Sans"/>
              <a:cs typeface="Open Sans"/>
              <a:sym typeface="Open Sans"/>
            </a:endParaRPr>
          </a:p>
        </p:txBody>
      </p:sp>
      <p:pic>
        <p:nvPicPr>
          <p:cNvPr id="592" name="Google Shape;592;p83" descr="A group of people standing in front of a van&#10;&#10;Description automatically generated"/>
          <p:cNvPicPr preferRelativeResize="0"/>
          <p:nvPr/>
        </p:nvPicPr>
        <p:blipFill rotWithShape="1">
          <a:blip r:embed="rId3">
            <a:alphaModFix/>
          </a:blip>
          <a:srcRect/>
          <a:stretch/>
        </p:blipFill>
        <p:spPr>
          <a:xfrm>
            <a:off x="6850743" y="1924095"/>
            <a:ext cx="5341257" cy="300445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59"/>
          <p:cNvSpPr/>
          <p:nvPr/>
        </p:nvSpPr>
        <p:spPr>
          <a:xfrm>
            <a:off x="0" y="0"/>
            <a:ext cx="12192000" cy="685800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72" name="Google Shape;272;p59"/>
          <p:cNvSpPr/>
          <p:nvPr/>
        </p:nvSpPr>
        <p:spPr>
          <a:xfrm>
            <a:off x="633576" y="1621743"/>
            <a:ext cx="4090564"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4000"/>
              <a:buFont typeface="Arial"/>
              <a:buNone/>
            </a:pPr>
            <a:r>
              <a:rPr lang="en-US" sz="4000" b="1" i="0" u="none" strike="noStrike" cap="none">
                <a:solidFill>
                  <a:srgbClr val="E42D38"/>
                </a:solidFill>
                <a:latin typeface="Arial"/>
                <a:ea typeface="Arial"/>
                <a:cs typeface="Arial"/>
                <a:sym typeface="Arial"/>
              </a:rPr>
              <a:t>Objectives</a:t>
            </a:r>
            <a:endParaRPr sz="4000" b="0" i="0" u="none" strike="noStrike" cap="none">
              <a:solidFill>
                <a:srgbClr val="E42D38"/>
              </a:solidFill>
              <a:latin typeface="Calibri"/>
              <a:ea typeface="Calibri"/>
              <a:cs typeface="Calibri"/>
              <a:sym typeface="Calibri"/>
            </a:endParaRPr>
          </a:p>
        </p:txBody>
      </p:sp>
      <p:sp>
        <p:nvSpPr>
          <p:cNvPr id="273" name="Google Shape;273;p59"/>
          <p:cNvSpPr/>
          <p:nvPr/>
        </p:nvSpPr>
        <p:spPr>
          <a:xfrm>
            <a:off x="1167265" y="2384304"/>
            <a:ext cx="10713083" cy="332394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lt1"/>
              </a:buClr>
              <a:buSzPts val="2000"/>
              <a:buFont typeface="Noto Sans Symbols"/>
              <a:buChar char="✔"/>
            </a:pPr>
            <a:r>
              <a:rPr lang="en-US" sz="2000" b="0" i="0" u="none" strike="noStrike" cap="none" dirty="0">
                <a:solidFill>
                  <a:schemeClr val="lt1"/>
                </a:solidFill>
                <a:latin typeface="Arial"/>
                <a:ea typeface="Arial"/>
                <a:cs typeface="Arial"/>
                <a:sym typeface="Arial"/>
              </a:rPr>
              <a:t>Understand the basics of Incident Management</a:t>
            </a:r>
            <a:endParaRPr sz="1400" b="0" i="0" u="none" strike="noStrike" cap="none" dirty="0">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chemeClr val="lt1"/>
              </a:buClr>
              <a:buSzPts val="2000"/>
              <a:buFont typeface="Noto Sans Symbols"/>
              <a:buChar char="✔"/>
            </a:pPr>
            <a:r>
              <a:rPr lang="en-US" sz="2000" b="0" i="0" u="none" strike="noStrike" cap="none" dirty="0">
                <a:solidFill>
                  <a:schemeClr val="lt1"/>
                </a:solidFill>
                <a:latin typeface="Arial"/>
                <a:ea typeface="Arial"/>
                <a:cs typeface="Arial"/>
                <a:sym typeface="Arial"/>
              </a:rPr>
              <a:t>Understand the principles of tactical and strategic incident management</a:t>
            </a:r>
            <a:endParaRPr sz="1400" b="0" i="0" u="none" strike="noStrike" cap="none" dirty="0">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chemeClr val="lt1"/>
              </a:buClr>
              <a:buSzPts val="2000"/>
              <a:buFont typeface="Noto Sans Symbols"/>
              <a:buChar char="✔"/>
            </a:pPr>
            <a:r>
              <a:rPr lang="en-US" sz="2000" b="0" i="0" u="none" strike="noStrike" cap="none" dirty="0">
                <a:solidFill>
                  <a:schemeClr val="lt1"/>
                </a:solidFill>
                <a:latin typeface="Arial"/>
                <a:ea typeface="Arial"/>
                <a:cs typeface="Arial"/>
                <a:sym typeface="Arial"/>
              </a:rPr>
              <a:t>Identify 5 major management functions</a:t>
            </a:r>
            <a:endParaRPr dirty="0"/>
          </a:p>
          <a:p>
            <a:pPr marL="342900" marR="0" lvl="0" indent="-342900" algn="l" rtl="0">
              <a:lnSpc>
                <a:spcPct val="150000"/>
              </a:lnSpc>
              <a:spcBef>
                <a:spcPts val="0"/>
              </a:spcBef>
              <a:spcAft>
                <a:spcPts val="0"/>
              </a:spcAft>
              <a:buClr>
                <a:schemeClr val="lt1"/>
              </a:buClr>
              <a:buSzPts val="2000"/>
              <a:buFont typeface="Noto Sans Symbols"/>
              <a:buChar char="✔"/>
            </a:pPr>
            <a:r>
              <a:rPr lang="en-US" sz="2000" b="0" i="0" u="none" strike="noStrike" cap="none" dirty="0">
                <a:solidFill>
                  <a:schemeClr val="lt1"/>
                </a:solidFill>
                <a:latin typeface="Arial"/>
                <a:ea typeface="Arial"/>
                <a:cs typeface="Arial"/>
                <a:sym typeface="Arial"/>
              </a:rPr>
              <a:t>Identify the different roles and functions in ICS</a:t>
            </a:r>
            <a:endParaRPr sz="1400" b="0" i="0" u="none" strike="noStrike" cap="none" dirty="0">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chemeClr val="lt1"/>
              </a:buClr>
              <a:buSzPts val="2000"/>
              <a:buFont typeface="Noto Sans Symbols"/>
              <a:buChar char="✔"/>
            </a:pPr>
            <a:r>
              <a:rPr lang="en-US" sz="2000" b="0" i="0" u="none" strike="noStrike" cap="none" dirty="0">
                <a:solidFill>
                  <a:schemeClr val="lt1"/>
                </a:solidFill>
                <a:latin typeface="Arial"/>
                <a:ea typeface="Arial"/>
                <a:cs typeface="Arial"/>
                <a:sym typeface="Arial"/>
              </a:rPr>
              <a:t>Understand the principle of Span of Control</a:t>
            </a:r>
            <a:endParaRPr dirty="0"/>
          </a:p>
          <a:p>
            <a:pPr marL="342900" marR="0" lvl="0" indent="-342900" algn="l" rtl="0">
              <a:lnSpc>
                <a:spcPct val="150000"/>
              </a:lnSpc>
              <a:spcBef>
                <a:spcPts val="0"/>
              </a:spcBef>
              <a:spcAft>
                <a:spcPts val="0"/>
              </a:spcAft>
              <a:buClr>
                <a:schemeClr val="lt1"/>
              </a:buClr>
              <a:buSzPts val="2000"/>
              <a:buFont typeface="Noto Sans Symbols"/>
              <a:buChar char="✔"/>
            </a:pPr>
            <a:r>
              <a:rPr lang="en-US" sz="2000" b="0" i="0" u="none" strike="noStrike" cap="none" dirty="0">
                <a:solidFill>
                  <a:schemeClr val="lt1"/>
                </a:solidFill>
                <a:latin typeface="Arial"/>
                <a:ea typeface="Arial"/>
                <a:cs typeface="Arial"/>
                <a:sym typeface="Arial"/>
              </a:rPr>
              <a:t>Identify the facilities used in ICS</a:t>
            </a:r>
            <a:endParaRPr sz="2000" b="0" i="0" u="none" strike="noStrike" cap="none" dirty="0">
              <a:solidFill>
                <a:schemeClr val="lt1"/>
              </a:solidFill>
              <a:latin typeface="Arial"/>
              <a:ea typeface="Arial"/>
              <a:cs typeface="Arial"/>
              <a:sym typeface="Arial"/>
            </a:endParaRPr>
          </a:p>
          <a:p>
            <a:pPr marL="342900" marR="0" lvl="0" indent="-342900" algn="l" rtl="0">
              <a:lnSpc>
                <a:spcPct val="150000"/>
              </a:lnSpc>
              <a:spcBef>
                <a:spcPts val="0"/>
              </a:spcBef>
              <a:spcAft>
                <a:spcPts val="0"/>
              </a:spcAft>
              <a:buClr>
                <a:schemeClr val="lt1"/>
              </a:buClr>
              <a:buSzPts val="2000"/>
              <a:buFont typeface="Noto Sans Symbols"/>
              <a:buChar char="✔"/>
            </a:pPr>
            <a:r>
              <a:rPr lang="en-US" sz="2000" b="0" i="0" u="none" strike="noStrike" cap="none" dirty="0">
                <a:solidFill>
                  <a:schemeClr val="lt1"/>
                </a:solidFill>
                <a:latin typeface="Arial"/>
                <a:ea typeface="Arial"/>
                <a:cs typeface="Arial"/>
                <a:sym typeface="Arial"/>
              </a:rPr>
              <a:t>Practice setting up a sample scene control layout</a:t>
            </a:r>
            <a:endParaRPr sz="1400" b="0" i="0" u="none" strike="noStrike" cap="none" dirty="0">
              <a:solidFill>
                <a:srgbClr val="000000"/>
              </a:solidFill>
              <a:latin typeface="Arial"/>
              <a:ea typeface="Arial"/>
              <a:cs typeface="Arial"/>
              <a:sym typeface="Arial"/>
            </a:endParaRPr>
          </a:p>
        </p:txBody>
      </p:sp>
      <p:pic>
        <p:nvPicPr>
          <p:cNvPr id="274" name="Google Shape;274;p59"/>
          <p:cNvPicPr preferRelativeResize="0"/>
          <p:nvPr/>
        </p:nvPicPr>
        <p:blipFill rotWithShape="1">
          <a:blip r:embed="rId3">
            <a:alphaModFix/>
          </a:blip>
          <a:srcRect/>
          <a:stretch/>
        </p:blipFill>
        <p:spPr>
          <a:xfrm>
            <a:off x="633576" y="519479"/>
            <a:ext cx="1067378" cy="92333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84"/>
          <p:cNvSpPr/>
          <p:nvPr/>
        </p:nvSpPr>
        <p:spPr>
          <a:xfrm>
            <a:off x="0" y="-5347"/>
            <a:ext cx="4551680"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98" name="Google Shape;598;p84"/>
          <p:cNvSpPr txBox="1"/>
          <p:nvPr/>
        </p:nvSpPr>
        <p:spPr>
          <a:xfrm>
            <a:off x="162560" y="953219"/>
            <a:ext cx="4175759"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4400"/>
              <a:buFont typeface="Arial"/>
              <a:buNone/>
            </a:pPr>
            <a:r>
              <a:rPr lang="en-US" sz="3600" b="1" i="0" u="none" strike="noStrike" cap="none">
                <a:solidFill>
                  <a:srgbClr val="F5333F"/>
                </a:solidFill>
                <a:latin typeface="Open Sans"/>
                <a:ea typeface="Open Sans"/>
                <a:cs typeface="Open Sans"/>
                <a:sym typeface="Open Sans"/>
              </a:rPr>
              <a:t>The Role Of The Finance/ Administration Section Chief</a:t>
            </a:r>
            <a:endParaRPr sz="3600" b="0" i="0" u="none" strike="noStrike" cap="none">
              <a:solidFill>
                <a:srgbClr val="F5333F"/>
              </a:solidFill>
              <a:latin typeface="Open Sans"/>
              <a:ea typeface="Open Sans"/>
              <a:cs typeface="Open Sans"/>
              <a:sym typeface="Open Sans"/>
            </a:endParaRPr>
          </a:p>
          <a:p>
            <a:pPr marL="0" marR="0" lvl="0" indent="0" algn="l" rtl="0">
              <a:lnSpc>
                <a:spcPct val="100000"/>
              </a:lnSpc>
              <a:spcBef>
                <a:spcPts val="600"/>
              </a:spcBef>
              <a:spcAft>
                <a:spcPts val="0"/>
              </a:spcAft>
              <a:buClr>
                <a:srgbClr val="FFFFFF"/>
              </a:buClr>
              <a:buSzPts val="4400"/>
              <a:buFont typeface="Calibri"/>
              <a:buNone/>
            </a:pPr>
            <a:endParaRPr sz="1800" b="0" i="0" u="none" strike="noStrike" cap="none">
              <a:solidFill>
                <a:srgbClr val="FFFFFF"/>
              </a:solidFill>
              <a:latin typeface="Open Sans"/>
              <a:ea typeface="Open Sans"/>
              <a:cs typeface="Open Sans"/>
              <a:sym typeface="Open Sans"/>
            </a:endParaRPr>
          </a:p>
        </p:txBody>
      </p:sp>
      <p:sp>
        <p:nvSpPr>
          <p:cNvPr id="599" name="Google Shape;599;p84"/>
          <p:cNvSpPr txBox="1"/>
          <p:nvPr/>
        </p:nvSpPr>
        <p:spPr>
          <a:xfrm>
            <a:off x="5303519" y="1375937"/>
            <a:ext cx="6725920" cy="3649164"/>
          </a:xfrm>
          <a:prstGeom prst="rect">
            <a:avLst/>
          </a:prstGeom>
          <a:noFill/>
          <a:ln>
            <a:noFill/>
          </a:ln>
        </p:spPr>
        <p:txBody>
          <a:bodyPr spcFirstLastPara="1" wrap="square" lIns="91425" tIns="45700" rIns="91425" bIns="45700" anchor="t" anchorCtr="0">
            <a:spAutoFit/>
          </a:bodyPr>
          <a:lstStyle/>
          <a:p>
            <a:pPr marL="571500" marR="0" lvl="0" indent="-457200" algn="l" rtl="0">
              <a:lnSpc>
                <a:spcPct val="90000"/>
              </a:lnSpc>
              <a:spcBef>
                <a:spcPts val="1000"/>
              </a:spcBef>
              <a:spcAft>
                <a:spcPts val="0"/>
              </a:spcAft>
              <a:buClr>
                <a:srgbClr val="F5333F"/>
              </a:buClr>
              <a:buSzPts val="1800"/>
              <a:buFont typeface="Noto Sans Symbols"/>
              <a:buChar char="▪"/>
            </a:pPr>
            <a:r>
              <a:rPr lang="en-US" sz="2400" b="0" i="0" u="none" strike="noStrike" cap="none" dirty="0">
                <a:solidFill>
                  <a:srgbClr val="000000"/>
                </a:solidFill>
                <a:latin typeface="Open Sans"/>
                <a:ea typeface="Open Sans"/>
                <a:cs typeface="Open Sans"/>
                <a:sym typeface="Open Sans"/>
              </a:rPr>
              <a:t>Negotiate contracts. </a:t>
            </a:r>
            <a:endParaRPr dirty="0"/>
          </a:p>
          <a:p>
            <a:pPr marL="571500" marR="0" lvl="0" indent="-342900" algn="l" rtl="0">
              <a:lnSpc>
                <a:spcPct val="90000"/>
              </a:lnSpc>
              <a:spcBef>
                <a:spcPts val="1000"/>
              </a:spcBef>
              <a:spcAft>
                <a:spcPts val="0"/>
              </a:spcAft>
              <a:buClr>
                <a:srgbClr val="F5333F"/>
              </a:buClr>
              <a:buSzPts val="1800"/>
              <a:buFont typeface="Noto Sans Symbols"/>
              <a:buNone/>
            </a:pPr>
            <a:endParaRPr sz="2400" b="0" i="0" u="none" strike="noStrike" cap="none" dirty="0">
              <a:solidFill>
                <a:srgbClr val="000000"/>
              </a:solidFill>
              <a:latin typeface="Open Sans"/>
              <a:ea typeface="Open Sans"/>
              <a:cs typeface="Open Sans"/>
              <a:sym typeface="Open Sans"/>
            </a:endParaRPr>
          </a:p>
          <a:p>
            <a:pPr marL="571500" marR="0" lvl="0" indent="-457200" algn="l" rtl="0">
              <a:lnSpc>
                <a:spcPct val="90000"/>
              </a:lnSpc>
              <a:spcBef>
                <a:spcPts val="1000"/>
              </a:spcBef>
              <a:spcAft>
                <a:spcPts val="0"/>
              </a:spcAft>
              <a:buClr>
                <a:srgbClr val="F5333F"/>
              </a:buClr>
              <a:buSzPts val="1800"/>
              <a:buFont typeface="Noto Sans Symbols"/>
              <a:buChar char="▪"/>
            </a:pPr>
            <a:r>
              <a:rPr lang="en-US" sz="2400" b="0" i="0" u="none" strike="noStrike" cap="none" dirty="0">
                <a:solidFill>
                  <a:srgbClr val="000000"/>
                </a:solidFill>
                <a:latin typeface="Open Sans"/>
                <a:ea typeface="Open Sans"/>
                <a:cs typeface="Open Sans"/>
                <a:sym typeface="Open Sans"/>
              </a:rPr>
              <a:t>Time keeping for personnel and equipment.</a:t>
            </a:r>
            <a:endParaRPr dirty="0"/>
          </a:p>
          <a:p>
            <a:pPr marL="571500" marR="0" lvl="0" indent="-342900" algn="l" rtl="0">
              <a:lnSpc>
                <a:spcPct val="90000"/>
              </a:lnSpc>
              <a:spcBef>
                <a:spcPts val="1000"/>
              </a:spcBef>
              <a:spcAft>
                <a:spcPts val="0"/>
              </a:spcAft>
              <a:buClr>
                <a:srgbClr val="F5333F"/>
              </a:buClr>
              <a:buSzPts val="1800"/>
              <a:buFont typeface="Noto Sans Symbols"/>
              <a:buNone/>
            </a:pPr>
            <a:endParaRPr sz="2400" b="0" i="0" u="none" strike="noStrike" cap="none" dirty="0">
              <a:solidFill>
                <a:srgbClr val="000000"/>
              </a:solidFill>
              <a:latin typeface="Open Sans"/>
              <a:ea typeface="Open Sans"/>
              <a:cs typeface="Open Sans"/>
              <a:sym typeface="Open Sans"/>
            </a:endParaRPr>
          </a:p>
          <a:p>
            <a:pPr marL="571500" marR="0" lvl="0" indent="-457200" algn="l" rtl="0">
              <a:lnSpc>
                <a:spcPct val="90000"/>
              </a:lnSpc>
              <a:spcBef>
                <a:spcPts val="1000"/>
              </a:spcBef>
              <a:spcAft>
                <a:spcPts val="0"/>
              </a:spcAft>
              <a:buClr>
                <a:srgbClr val="F5333F"/>
              </a:buClr>
              <a:buSzPts val="1800"/>
              <a:buFont typeface="Noto Sans Symbols"/>
              <a:buChar char="▪"/>
            </a:pPr>
            <a:r>
              <a:rPr lang="en-US" sz="2400" b="0" i="0" u="none" strike="noStrike" cap="none" dirty="0">
                <a:solidFill>
                  <a:srgbClr val="000000"/>
                </a:solidFill>
                <a:latin typeface="Open Sans"/>
                <a:ea typeface="Open Sans"/>
                <a:cs typeface="Open Sans"/>
                <a:sym typeface="Open Sans"/>
              </a:rPr>
              <a:t>Documenting and processing claims.</a:t>
            </a:r>
            <a:endParaRPr dirty="0"/>
          </a:p>
          <a:p>
            <a:pPr marL="571500" marR="0" lvl="0" indent="-342900" algn="l" rtl="0">
              <a:lnSpc>
                <a:spcPct val="90000"/>
              </a:lnSpc>
              <a:spcBef>
                <a:spcPts val="1000"/>
              </a:spcBef>
              <a:spcAft>
                <a:spcPts val="0"/>
              </a:spcAft>
              <a:buClr>
                <a:srgbClr val="F5333F"/>
              </a:buClr>
              <a:buSzPts val="1800"/>
              <a:buFont typeface="Noto Sans Symbols"/>
              <a:buNone/>
            </a:pPr>
            <a:endParaRPr sz="2400" b="0" i="0" u="none" strike="noStrike" cap="none" dirty="0">
              <a:solidFill>
                <a:srgbClr val="000000"/>
              </a:solidFill>
              <a:latin typeface="Open Sans"/>
              <a:ea typeface="Open Sans"/>
              <a:cs typeface="Open Sans"/>
              <a:sym typeface="Open Sans"/>
            </a:endParaRPr>
          </a:p>
          <a:p>
            <a:pPr marL="571500" marR="0" lvl="0" indent="-457200" algn="l" rtl="0">
              <a:lnSpc>
                <a:spcPct val="90000"/>
              </a:lnSpc>
              <a:spcBef>
                <a:spcPts val="1000"/>
              </a:spcBef>
              <a:spcAft>
                <a:spcPts val="0"/>
              </a:spcAft>
              <a:buClr>
                <a:srgbClr val="F5333F"/>
              </a:buClr>
              <a:buSzPts val="1800"/>
              <a:buFont typeface="Noto Sans Symbols"/>
              <a:buChar char="▪"/>
            </a:pPr>
            <a:r>
              <a:rPr lang="en-US" sz="2400" b="0" i="0" u="none" strike="noStrike" cap="none" dirty="0">
                <a:solidFill>
                  <a:srgbClr val="000000"/>
                </a:solidFill>
                <a:latin typeface="Open Sans"/>
                <a:ea typeface="Open Sans"/>
                <a:cs typeface="Open Sans"/>
                <a:sym typeface="Open Sans"/>
              </a:rPr>
              <a:t>Tracking costs.</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85"/>
          <p:cNvSpPr/>
          <p:nvPr/>
        </p:nvSpPr>
        <p:spPr>
          <a:xfrm>
            <a:off x="0" y="-5347"/>
            <a:ext cx="4175759"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05" name="Google Shape;605;p85"/>
          <p:cNvSpPr txBox="1"/>
          <p:nvPr/>
        </p:nvSpPr>
        <p:spPr>
          <a:xfrm>
            <a:off x="162560" y="953219"/>
            <a:ext cx="4175759"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4400"/>
              <a:buFont typeface="Arial"/>
              <a:buNone/>
            </a:pPr>
            <a:r>
              <a:rPr lang="en-US" sz="3600" b="1" i="0" u="none" strike="noStrike" cap="none">
                <a:solidFill>
                  <a:srgbClr val="F5333F"/>
                </a:solidFill>
                <a:latin typeface="Open Sans"/>
                <a:ea typeface="Open Sans"/>
                <a:cs typeface="Open Sans"/>
                <a:sym typeface="Open Sans"/>
              </a:rPr>
              <a:t>Communications With ICS</a:t>
            </a:r>
            <a:endParaRPr sz="3600" b="0" i="0" u="none" strike="noStrike" cap="none">
              <a:solidFill>
                <a:srgbClr val="F5333F"/>
              </a:solidFill>
              <a:latin typeface="Open Sans"/>
              <a:ea typeface="Open Sans"/>
              <a:cs typeface="Open Sans"/>
              <a:sym typeface="Open Sans"/>
            </a:endParaRPr>
          </a:p>
          <a:p>
            <a:pPr marL="0" marR="0" lvl="0" indent="0" algn="l" rtl="0">
              <a:lnSpc>
                <a:spcPct val="100000"/>
              </a:lnSpc>
              <a:spcBef>
                <a:spcPts val="600"/>
              </a:spcBef>
              <a:spcAft>
                <a:spcPts val="0"/>
              </a:spcAft>
              <a:buClr>
                <a:srgbClr val="FFFFFF"/>
              </a:buClr>
              <a:buSzPts val="4400"/>
              <a:buFont typeface="Calibri"/>
              <a:buNone/>
            </a:pPr>
            <a:endParaRPr sz="1800" b="0" i="0" u="none" strike="noStrike" cap="none">
              <a:solidFill>
                <a:srgbClr val="FFFFFF"/>
              </a:solidFill>
              <a:latin typeface="Open Sans"/>
              <a:ea typeface="Open Sans"/>
              <a:cs typeface="Open Sans"/>
              <a:sym typeface="Open Sans"/>
            </a:endParaRPr>
          </a:p>
        </p:txBody>
      </p:sp>
      <p:sp>
        <p:nvSpPr>
          <p:cNvPr id="606" name="Google Shape;606;p85"/>
          <p:cNvSpPr txBox="1"/>
          <p:nvPr/>
        </p:nvSpPr>
        <p:spPr>
          <a:xfrm>
            <a:off x="4826000" y="578387"/>
            <a:ext cx="6969759" cy="6156517"/>
          </a:xfrm>
          <a:prstGeom prst="rect">
            <a:avLst/>
          </a:prstGeom>
          <a:noFill/>
          <a:ln>
            <a:noFill/>
          </a:ln>
        </p:spPr>
        <p:txBody>
          <a:bodyPr spcFirstLastPara="1" wrap="square" lIns="91425" tIns="45700" rIns="91425" bIns="45700" anchor="t" anchorCtr="0">
            <a:spAutoFit/>
          </a:bodyPr>
          <a:lstStyle/>
          <a:p>
            <a:pPr marL="457200" marR="0" lvl="0" indent="-342900" algn="l" rtl="0">
              <a:lnSpc>
                <a:spcPct val="90000"/>
              </a:lnSpc>
              <a:spcBef>
                <a:spcPts val="1000"/>
              </a:spcBef>
              <a:spcAft>
                <a:spcPts val="0"/>
              </a:spcAft>
              <a:buClr>
                <a:srgbClr val="F5333F"/>
              </a:buClr>
              <a:buSzPts val="1800"/>
              <a:buFont typeface="Arial"/>
              <a:buChar char="•"/>
            </a:pPr>
            <a:r>
              <a:rPr lang="en-US" sz="2400" b="0" i="0" u="none" strike="noStrike" cap="none" dirty="0">
                <a:solidFill>
                  <a:srgbClr val="000000"/>
                </a:solidFill>
                <a:latin typeface="Open Sans"/>
                <a:ea typeface="Open Sans"/>
                <a:cs typeface="Open Sans"/>
                <a:sym typeface="Open Sans"/>
              </a:rPr>
              <a:t>The ability to communicate with ICS is critical.</a:t>
            </a:r>
            <a:endParaRPr dirty="0"/>
          </a:p>
          <a:p>
            <a:pPr marL="457200" marR="0" lvl="0" indent="-228600" algn="l" rtl="0">
              <a:lnSpc>
                <a:spcPct val="90000"/>
              </a:lnSpc>
              <a:spcBef>
                <a:spcPts val="1000"/>
              </a:spcBef>
              <a:spcAft>
                <a:spcPts val="0"/>
              </a:spcAft>
              <a:buClr>
                <a:srgbClr val="F5333F"/>
              </a:buClr>
              <a:buSzPts val="1800"/>
              <a:buFont typeface="Arial"/>
              <a:buNone/>
            </a:pPr>
            <a:endParaRPr sz="2400" b="0" i="0" u="none" strike="noStrike" cap="none" dirty="0">
              <a:solidFill>
                <a:srgbClr val="000000"/>
              </a:solidFill>
              <a:latin typeface="Open Sans"/>
              <a:ea typeface="Open Sans"/>
              <a:cs typeface="Open Sans"/>
              <a:sym typeface="Open Sans"/>
            </a:endParaRPr>
          </a:p>
          <a:p>
            <a:pPr marL="457200" marR="0" lvl="0" indent="-342900" algn="l" rtl="0">
              <a:lnSpc>
                <a:spcPct val="90000"/>
              </a:lnSpc>
              <a:spcBef>
                <a:spcPts val="1000"/>
              </a:spcBef>
              <a:spcAft>
                <a:spcPts val="0"/>
              </a:spcAft>
              <a:buClr>
                <a:srgbClr val="F5333F"/>
              </a:buClr>
              <a:buSzPts val="1800"/>
              <a:buFont typeface="Arial"/>
              <a:buChar char="•"/>
            </a:pPr>
            <a:r>
              <a:rPr lang="en-US" sz="2400" b="0" i="0" u="none" strike="noStrike" cap="none" dirty="0">
                <a:solidFill>
                  <a:srgbClr val="000000"/>
                </a:solidFill>
                <a:latin typeface="Open Sans"/>
                <a:ea typeface="Open Sans"/>
                <a:cs typeface="Open Sans"/>
                <a:sym typeface="Open Sans"/>
              </a:rPr>
              <a:t>Use standard, common terminology.</a:t>
            </a:r>
            <a:endParaRPr dirty="0"/>
          </a:p>
          <a:p>
            <a:pPr marL="114300" marR="0" lvl="0" indent="0" algn="l" rtl="0">
              <a:lnSpc>
                <a:spcPct val="90000"/>
              </a:lnSpc>
              <a:spcBef>
                <a:spcPts val="1000"/>
              </a:spcBef>
              <a:spcAft>
                <a:spcPts val="0"/>
              </a:spcAft>
              <a:buNone/>
            </a:pPr>
            <a:endParaRPr sz="2400" b="0" i="0" u="none" strike="noStrike" cap="none" dirty="0">
              <a:solidFill>
                <a:srgbClr val="000000"/>
              </a:solidFill>
              <a:latin typeface="Open Sans"/>
              <a:ea typeface="Open Sans"/>
              <a:cs typeface="Open Sans"/>
              <a:sym typeface="Open Sans"/>
            </a:endParaRPr>
          </a:p>
          <a:p>
            <a:pPr marL="457200" marR="0" lvl="0" indent="-342900" algn="l" rtl="0">
              <a:lnSpc>
                <a:spcPct val="90000"/>
              </a:lnSpc>
              <a:spcBef>
                <a:spcPts val="1000"/>
              </a:spcBef>
              <a:spcAft>
                <a:spcPts val="0"/>
              </a:spcAft>
              <a:buClr>
                <a:srgbClr val="F5333F"/>
              </a:buClr>
              <a:buSzPts val="1800"/>
              <a:buFont typeface="Arial"/>
              <a:buChar char="•"/>
            </a:pPr>
            <a:r>
              <a:rPr lang="en-US" sz="2400" b="0" i="0" u="none" strike="noStrike" cap="none" dirty="0">
                <a:solidFill>
                  <a:srgbClr val="000000"/>
                </a:solidFill>
                <a:latin typeface="Open Sans"/>
                <a:ea typeface="Open Sans"/>
                <a:cs typeface="Open Sans"/>
                <a:sym typeface="Open Sans"/>
              </a:rPr>
              <a:t>Avoid jargon.</a:t>
            </a:r>
            <a:endParaRPr dirty="0"/>
          </a:p>
          <a:p>
            <a:pPr marL="457200" marR="0" lvl="0" indent="-228600" algn="l" rtl="0">
              <a:lnSpc>
                <a:spcPct val="90000"/>
              </a:lnSpc>
              <a:spcBef>
                <a:spcPts val="1000"/>
              </a:spcBef>
              <a:spcAft>
                <a:spcPts val="0"/>
              </a:spcAft>
              <a:buClr>
                <a:srgbClr val="F5333F"/>
              </a:buClr>
              <a:buSzPts val="1800"/>
              <a:buFont typeface="Arial"/>
              <a:buNone/>
            </a:pPr>
            <a:endParaRPr sz="2400" b="0" i="0" u="none" strike="noStrike" cap="none" dirty="0">
              <a:solidFill>
                <a:srgbClr val="000000"/>
              </a:solidFill>
              <a:latin typeface="Open Sans"/>
              <a:ea typeface="Open Sans"/>
              <a:cs typeface="Open Sans"/>
              <a:sym typeface="Open Sans"/>
            </a:endParaRPr>
          </a:p>
          <a:p>
            <a:pPr marL="457200" marR="0" lvl="0" indent="-342900" algn="l" rtl="0">
              <a:lnSpc>
                <a:spcPct val="90000"/>
              </a:lnSpc>
              <a:spcBef>
                <a:spcPts val="1000"/>
              </a:spcBef>
              <a:spcAft>
                <a:spcPts val="0"/>
              </a:spcAft>
              <a:buClr>
                <a:srgbClr val="F5333F"/>
              </a:buClr>
              <a:buSzPts val="1800"/>
              <a:buFont typeface="Arial"/>
              <a:buChar char="•"/>
            </a:pPr>
            <a:r>
              <a:rPr lang="en-US" sz="2400" b="0" i="0" u="none" strike="noStrike" cap="none" dirty="0">
                <a:solidFill>
                  <a:srgbClr val="000000"/>
                </a:solidFill>
                <a:latin typeface="Open Sans"/>
                <a:ea typeface="Open Sans"/>
                <a:cs typeface="Open Sans"/>
                <a:sym typeface="Open Sans"/>
              </a:rPr>
              <a:t>Use standard ICS position titles and facility names.</a:t>
            </a:r>
            <a:endParaRPr dirty="0"/>
          </a:p>
          <a:p>
            <a:pPr marL="457200" marR="0" lvl="0" indent="-228600" algn="l" rtl="0">
              <a:lnSpc>
                <a:spcPct val="90000"/>
              </a:lnSpc>
              <a:spcBef>
                <a:spcPts val="1000"/>
              </a:spcBef>
              <a:spcAft>
                <a:spcPts val="0"/>
              </a:spcAft>
              <a:buClr>
                <a:srgbClr val="F5333F"/>
              </a:buClr>
              <a:buSzPts val="1800"/>
              <a:buFont typeface="Arial"/>
              <a:buNone/>
            </a:pPr>
            <a:endParaRPr sz="2400" b="0" i="0" u="none" strike="noStrike" cap="none" dirty="0">
              <a:solidFill>
                <a:srgbClr val="000000"/>
              </a:solidFill>
              <a:latin typeface="Open Sans"/>
              <a:ea typeface="Open Sans"/>
              <a:cs typeface="Open Sans"/>
              <a:sym typeface="Open Sans"/>
            </a:endParaRPr>
          </a:p>
          <a:p>
            <a:pPr marL="457200" marR="0" lvl="0" indent="-342900" algn="l" rtl="0">
              <a:lnSpc>
                <a:spcPct val="90000"/>
              </a:lnSpc>
              <a:spcBef>
                <a:spcPts val="1000"/>
              </a:spcBef>
              <a:spcAft>
                <a:spcPts val="0"/>
              </a:spcAft>
              <a:buClr>
                <a:srgbClr val="F5333F"/>
              </a:buClr>
              <a:buSzPts val="1800"/>
              <a:buFont typeface="Arial"/>
              <a:buChar char="•"/>
            </a:pPr>
            <a:r>
              <a:rPr lang="en-US" sz="2400" b="0" i="0" u="none" strike="noStrike" cap="none" dirty="0">
                <a:solidFill>
                  <a:srgbClr val="000000"/>
                </a:solidFill>
                <a:latin typeface="Open Sans"/>
                <a:ea typeface="Open Sans"/>
                <a:cs typeface="Open Sans"/>
                <a:sym typeface="Open Sans"/>
              </a:rPr>
              <a:t>Develop a communications plan and protocols specific to the incident.</a:t>
            </a:r>
            <a:endParaRPr dirty="0"/>
          </a:p>
          <a:p>
            <a:pPr marL="457200" marR="0" lvl="0" indent="-228600" algn="l" rtl="0">
              <a:lnSpc>
                <a:spcPct val="90000"/>
              </a:lnSpc>
              <a:spcBef>
                <a:spcPts val="1000"/>
              </a:spcBef>
              <a:spcAft>
                <a:spcPts val="0"/>
              </a:spcAft>
              <a:buClr>
                <a:srgbClr val="F5333F"/>
              </a:buClr>
              <a:buSzPts val="1800"/>
              <a:buFont typeface="Arial"/>
              <a:buNone/>
            </a:pPr>
            <a:endParaRPr sz="2400" b="0" i="0" u="none" strike="noStrike" cap="none" dirty="0">
              <a:solidFill>
                <a:srgbClr val="000000"/>
              </a:solidFill>
              <a:latin typeface="Open Sans"/>
              <a:ea typeface="Open Sans"/>
              <a:cs typeface="Open Sans"/>
              <a:sym typeface="Open Sans"/>
            </a:endParaRPr>
          </a:p>
          <a:p>
            <a:pPr marL="457200" marR="0" lvl="0" indent="-342900" algn="l" rtl="0">
              <a:lnSpc>
                <a:spcPct val="90000"/>
              </a:lnSpc>
              <a:spcBef>
                <a:spcPts val="1000"/>
              </a:spcBef>
              <a:spcAft>
                <a:spcPts val="0"/>
              </a:spcAft>
              <a:buClr>
                <a:srgbClr val="F5333F"/>
              </a:buClr>
              <a:buSzPts val="1800"/>
              <a:buFont typeface="Arial"/>
              <a:buChar char="•"/>
            </a:pPr>
            <a:r>
              <a:rPr lang="en-US" sz="2400" b="0" i="0" u="none" strike="noStrike" cap="none" dirty="0">
                <a:solidFill>
                  <a:srgbClr val="000000"/>
                </a:solidFill>
                <a:latin typeface="Open Sans"/>
                <a:ea typeface="Open Sans"/>
                <a:cs typeface="Open Sans"/>
                <a:sym typeface="Open Sans"/>
              </a:rPr>
              <a:t>Determine flow path for communications</a:t>
            </a:r>
            <a:r>
              <a:rPr lang="en-US" sz="2400" b="0" i="0" u="none" strike="noStrike" cap="none" dirty="0">
                <a:solidFill>
                  <a:srgbClr val="000000"/>
                </a:solidFill>
                <a:latin typeface="Calibri"/>
                <a:ea typeface="Calibri"/>
                <a:cs typeface="Calibri"/>
                <a:sym typeface="Calibri"/>
              </a:rPr>
              <a:t>.</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86"/>
          <p:cNvSpPr/>
          <p:nvPr/>
        </p:nvSpPr>
        <p:spPr>
          <a:xfrm>
            <a:off x="0" y="-5347"/>
            <a:ext cx="4175759"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12" name="Google Shape;612;p86"/>
          <p:cNvSpPr txBox="1"/>
          <p:nvPr/>
        </p:nvSpPr>
        <p:spPr>
          <a:xfrm>
            <a:off x="162560" y="953219"/>
            <a:ext cx="4175759"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4400"/>
              <a:buFont typeface="Arial"/>
              <a:buNone/>
            </a:pPr>
            <a:r>
              <a:rPr lang="en-US" sz="3600" b="1" i="0" u="none" strike="noStrike" cap="none">
                <a:solidFill>
                  <a:srgbClr val="F5333F"/>
                </a:solidFill>
                <a:latin typeface="Open Sans"/>
                <a:ea typeface="Open Sans"/>
                <a:cs typeface="Open Sans"/>
                <a:sym typeface="Open Sans"/>
              </a:rPr>
              <a:t>Communications Discipline</a:t>
            </a:r>
            <a:endParaRPr sz="3600" b="0" i="0" u="none" strike="noStrike" cap="none">
              <a:solidFill>
                <a:srgbClr val="F5333F"/>
              </a:solidFill>
              <a:latin typeface="Open Sans"/>
              <a:ea typeface="Open Sans"/>
              <a:cs typeface="Open Sans"/>
              <a:sym typeface="Open Sans"/>
            </a:endParaRPr>
          </a:p>
          <a:p>
            <a:pPr marL="0" marR="0" lvl="0" indent="0" algn="l" rtl="0">
              <a:lnSpc>
                <a:spcPct val="100000"/>
              </a:lnSpc>
              <a:spcBef>
                <a:spcPts val="600"/>
              </a:spcBef>
              <a:spcAft>
                <a:spcPts val="0"/>
              </a:spcAft>
              <a:buClr>
                <a:srgbClr val="FFFFFF"/>
              </a:buClr>
              <a:buSzPts val="4400"/>
              <a:buFont typeface="Calibri"/>
              <a:buNone/>
            </a:pPr>
            <a:endParaRPr sz="1800" b="0" i="0" u="none" strike="noStrike" cap="none">
              <a:solidFill>
                <a:srgbClr val="FFFFFF"/>
              </a:solidFill>
              <a:latin typeface="Open Sans"/>
              <a:ea typeface="Open Sans"/>
              <a:cs typeface="Open Sans"/>
              <a:sym typeface="Open Sans"/>
            </a:endParaRPr>
          </a:p>
        </p:txBody>
      </p:sp>
      <p:sp>
        <p:nvSpPr>
          <p:cNvPr id="613" name="Google Shape;613;p86"/>
          <p:cNvSpPr txBox="1"/>
          <p:nvPr/>
        </p:nvSpPr>
        <p:spPr>
          <a:xfrm>
            <a:off x="4826000" y="578387"/>
            <a:ext cx="6969759" cy="5255757"/>
          </a:xfrm>
          <a:prstGeom prst="rect">
            <a:avLst/>
          </a:prstGeom>
          <a:noFill/>
          <a:ln>
            <a:noFill/>
          </a:ln>
        </p:spPr>
        <p:txBody>
          <a:bodyPr spcFirstLastPara="1" wrap="square" lIns="91425" tIns="45700" rIns="91425" bIns="45700" anchor="t" anchorCtr="0">
            <a:spAutoFit/>
          </a:bodyPr>
          <a:lstStyle/>
          <a:p>
            <a:pPr marL="457200" marR="0" lvl="0" indent="-342900" algn="l" rtl="0">
              <a:lnSpc>
                <a:spcPct val="90000"/>
              </a:lnSpc>
              <a:spcBef>
                <a:spcPts val="1000"/>
              </a:spcBef>
              <a:spcAft>
                <a:spcPts val="0"/>
              </a:spcAft>
              <a:buClr>
                <a:srgbClr val="F5333F"/>
              </a:buClr>
              <a:buSzPts val="1800"/>
              <a:buFont typeface="Arial"/>
              <a:buChar char="•"/>
            </a:pPr>
            <a:r>
              <a:rPr lang="en-US" sz="2800" b="0" i="0" u="none" strike="noStrike" cap="none" dirty="0">
                <a:solidFill>
                  <a:srgbClr val="000000"/>
                </a:solidFill>
                <a:latin typeface="Open Sans"/>
                <a:ea typeface="Open Sans"/>
                <a:cs typeface="Open Sans"/>
                <a:sym typeface="Open Sans"/>
              </a:rPr>
              <a:t>Observe strict radio/telephone procedures. </a:t>
            </a:r>
            <a:endParaRPr dirty="0"/>
          </a:p>
          <a:p>
            <a:pPr marL="457200" marR="0" lvl="0" indent="-228600" algn="l" rtl="0">
              <a:lnSpc>
                <a:spcPct val="90000"/>
              </a:lnSpc>
              <a:spcBef>
                <a:spcPts val="1000"/>
              </a:spcBef>
              <a:spcAft>
                <a:spcPts val="0"/>
              </a:spcAft>
              <a:buClr>
                <a:srgbClr val="F5333F"/>
              </a:buClr>
              <a:buSzPts val="1800"/>
              <a:buFont typeface="Arial"/>
              <a:buNone/>
            </a:pPr>
            <a:endParaRPr sz="2800" b="0" i="0" u="none" strike="noStrike" cap="none" dirty="0">
              <a:solidFill>
                <a:srgbClr val="000000"/>
              </a:solidFill>
              <a:latin typeface="Open Sans"/>
              <a:ea typeface="Open Sans"/>
              <a:cs typeface="Open Sans"/>
              <a:sym typeface="Open Sans"/>
            </a:endParaRPr>
          </a:p>
          <a:p>
            <a:pPr marL="457200" marR="0" lvl="0" indent="-342900" algn="l" rtl="0">
              <a:lnSpc>
                <a:spcPct val="90000"/>
              </a:lnSpc>
              <a:spcBef>
                <a:spcPts val="1000"/>
              </a:spcBef>
              <a:spcAft>
                <a:spcPts val="0"/>
              </a:spcAft>
              <a:buClr>
                <a:srgbClr val="F5333F"/>
              </a:buClr>
              <a:buSzPts val="1800"/>
              <a:buFont typeface="Arial"/>
              <a:buChar char="•"/>
            </a:pPr>
            <a:r>
              <a:rPr lang="en-US" sz="2800" b="0" i="0" u="none" strike="noStrike" cap="none" dirty="0">
                <a:solidFill>
                  <a:srgbClr val="000000"/>
                </a:solidFill>
                <a:latin typeface="Open Sans"/>
                <a:ea typeface="Open Sans"/>
                <a:cs typeface="Open Sans"/>
                <a:sym typeface="Open Sans"/>
              </a:rPr>
              <a:t>Use plain English in all communications.</a:t>
            </a:r>
            <a:endParaRPr dirty="0"/>
          </a:p>
          <a:p>
            <a:pPr marL="457200" marR="0" lvl="0" indent="-228600" algn="l" rtl="0">
              <a:lnSpc>
                <a:spcPct val="90000"/>
              </a:lnSpc>
              <a:spcBef>
                <a:spcPts val="1000"/>
              </a:spcBef>
              <a:spcAft>
                <a:spcPts val="0"/>
              </a:spcAft>
              <a:buClr>
                <a:srgbClr val="F5333F"/>
              </a:buClr>
              <a:buSzPts val="1800"/>
              <a:buFont typeface="Arial"/>
              <a:buNone/>
            </a:pPr>
            <a:endParaRPr sz="2800" b="0" i="0" u="none" strike="noStrike" cap="none" dirty="0">
              <a:solidFill>
                <a:srgbClr val="000000"/>
              </a:solidFill>
              <a:latin typeface="Open Sans"/>
              <a:ea typeface="Open Sans"/>
              <a:cs typeface="Open Sans"/>
              <a:sym typeface="Open Sans"/>
            </a:endParaRPr>
          </a:p>
          <a:p>
            <a:pPr marL="457200" marR="0" lvl="0" indent="-342900" algn="l" rtl="0">
              <a:lnSpc>
                <a:spcPct val="90000"/>
              </a:lnSpc>
              <a:spcBef>
                <a:spcPts val="1000"/>
              </a:spcBef>
              <a:spcAft>
                <a:spcPts val="0"/>
              </a:spcAft>
              <a:buClr>
                <a:srgbClr val="F5333F"/>
              </a:buClr>
              <a:buSzPts val="1800"/>
              <a:buFont typeface="Arial"/>
              <a:buChar char="•"/>
            </a:pPr>
            <a:r>
              <a:rPr lang="en-US" sz="2800" b="0" i="0" u="none" strike="noStrike" cap="none" dirty="0">
                <a:solidFill>
                  <a:srgbClr val="000000"/>
                </a:solidFill>
                <a:latin typeface="Open Sans"/>
                <a:ea typeface="Open Sans"/>
                <a:cs typeface="Open Sans"/>
                <a:sym typeface="Open Sans"/>
              </a:rPr>
              <a:t>Limit radio and telephone traffic to essential information only.</a:t>
            </a:r>
            <a:endParaRPr dirty="0"/>
          </a:p>
          <a:p>
            <a:pPr marL="457200" marR="0" lvl="0" indent="-228600" algn="l" rtl="0">
              <a:lnSpc>
                <a:spcPct val="90000"/>
              </a:lnSpc>
              <a:spcBef>
                <a:spcPts val="1000"/>
              </a:spcBef>
              <a:spcAft>
                <a:spcPts val="0"/>
              </a:spcAft>
              <a:buClr>
                <a:srgbClr val="F5333F"/>
              </a:buClr>
              <a:buSzPts val="1800"/>
              <a:buFont typeface="Arial"/>
              <a:buNone/>
            </a:pPr>
            <a:endParaRPr sz="2800" b="0" i="0" u="none" strike="noStrike" cap="none" dirty="0">
              <a:solidFill>
                <a:srgbClr val="000000"/>
              </a:solidFill>
              <a:latin typeface="Open Sans"/>
              <a:ea typeface="Open Sans"/>
              <a:cs typeface="Open Sans"/>
              <a:sym typeface="Open Sans"/>
            </a:endParaRPr>
          </a:p>
          <a:p>
            <a:pPr marL="457200" marR="0" lvl="0" indent="-342900" algn="l" rtl="0">
              <a:lnSpc>
                <a:spcPct val="90000"/>
              </a:lnSpc>
              <a:spcBef>
                <a:spcPts val="1000"/>
              </a:spcBef>
              <a:spcAft>
                <a:spcPts val="0"/>
              </a:spcAft>
              <a:buClr>
                <a:srgbClr val="F5333F"/>
              </a:buClr>
              <a:buSzPts val="1800"/>
              <a:buFont typeface="Arial"/>
              <a:buChar char="•"/>
            </a:pPr>
            <a:r>
              <a:rPr lang="en-US" sz="2800" b="0" i="0" u="none" strike="noStrike" cap="none" dirty="0">
                <a:solidFill>
                  <a:srgbClr val="000000"/>
                </a:solidFill>
                <a:latin typeface="Open Sans"/>
                <a:ea typeface="Open Sans"/>
                <a:cs typeface="Open Sans"/>
                <a:sym typeface="Open Sans"/>
              </a:rPr>
              <a:t>Follow procedures for secure communications as required.</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87"/>
          <p:cNvSpPr/>
          <p:nvPr/>
        </p:nvSpPr>
        <p:spPr>
          <a:xfrm>
            <a:off x="0" y="-5347"/>
            <a:ext cx="4175759"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19" name="Google Shape;619;p87"/>
          <p:cNvSpPr txBox="1"/>
          <p:nvPr/>
        </p:nvSpPr>
        <p:spPr>
          <a:xfrm>
            <a:off x="162560" y="953219"/>
            <a:ext cx="4175759"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4400"/>
              <a:buFont typeface="Arial"/>
              <a:buNone/>
            </a:pPr>
            <a:r>
              <a:rPr lang="en-US" sz="3600" b="1" i="0" u="none" strike="noStrike" cap="none">
                <a:solidFill>
                  <a:srgbClr val="F5333F"/>
                </a:solidFill>
                <a:latin typeface="Open Sans"/>
                <a:ea typeface="Open Sans"/>
                <a:cs typeface="Open Sans"/>
                <a:sym typeface="Open Sans"/>
              </a:rPr>
              <a:t>Incident Facilities</a:t>
            </a:r>
            <a:endParaRPr sz="3600" b="0" i="0" u="none" strike="noStrike" cap="none">
              <a:solidFill>
                <a:srgbClr val="F5333F"/>
              </a:solidFill>
              <a:latin typeface="Open Sans"/>
              <a:ea typeface="Open Sans"/>
              <a:cs typeface="Open Sans"/>
              <a:sym typeface="Open Sans"/>
            </a:endParaRPr>
          </a:p>
          <a:p>
            <a:pPr marL="0" marR="0" lvl="0" indent="0" algn="l" rtl="0">
              <a:lnSpc>
                <a:spcPct val="100000"/>
              </a:lnSpc>
              <a:spcBef>
                <a:spcPts val="600"/>
              </a:spcBef>
              <a:spcAft>
                <a:spcPts val="0"/>
              </a:spcAft>
              <a:buClr>
                <a:srgbClr val="FFFFFF"/>
              </a:buClr>
              <a:buSzPts val="4400"/>
              <a:buFont typeface="Calibri"/>
              <a:buNone/>
            </a:pPr>
            <a:endParaRPr sz="1800" b="0" i="0" u="none" strike="noStrike" cap="none">
              <a:solidFill>
                <a:srgbClr val="FFFFFF"/>
              </a:solidFill>
              <a:latin typeface="Open Sans"/>
              <a:ea typeface="Open Sans"/>
              <a:cs typeface="Open Sans"/>
              <a:sym typeface="Open Sans"/>
            </a:endParaRPr>
          </a:p>
        </p:txBody>
      </p:sp>
      <p:sp>
        <p:nvSpPr>
          <p:cNvPr id="620" name="Google Shape;620;p87"/>
          <p:cNvSpPr txBox="1"/>
          <p:nvPr/>
        </p:nvSpPr>
        <p:spPr>
          <a:xfrm>
            <a:off x="4663440" y="282408"/>
            <a:ext cx="6969759" cy="6287835"/>
          </a:xfrm>
          <a:prstGeom prst="rect">
            <a:avLst/>
          </a:prstGeom>
          <a:noFill/>
          <a:ln>
            <a:noFill/>
          </a:ln>
        </p:spPr>
        <p:txBody>
          <a:bodyPr spcFirstLastPara="1" wrap="square" lIns="91425" tIns="45700" rIns="91425" bIns="45700" anchor="t" anchorCtr="0">
            <a:spAutoFit/>
          </a:bodyPr>
          <a:lstStyle/>
          <a:p>
            <a:pPr marL="457200" marR="0" lvl="0" indent="-342900" algn="l" rtl="0">
              <a:lnSpc>
                <a:spcPct val="90000"/>
              </a:lnSpc>
              <a:spcBef>
                <a:spcPts val="1000"/>
              </a:spcBef>
              <a:spcAft>
                <a:spcPts val="0"/>
              </a:spcAft>
              <a:buClr>
                <a:srgbClr val="000000"/>
              </a:buClr>
              <a:buSzPts val="1800"/>
              <a:buFont typeface="Arial"/>
              <a:buChar char="•"/>
            </a:pPr>
            <a:r>
              <a:rPr lang="en-US" sz="2600" b="1" i="0" u="none" strike="noStrike" cap="none">
                <a:solidFill>
                  <a:srgbClr val="F5333F"/>
                </a:solidFill>
                <a:latin typeface="Open Sans"/>
                <a:ea typeface="Open Sans"/>
                <a:cs typeface="Open Sans"/>
                <a:sym typeface="Open Sans"/>
              </a:rPr>
              <a:t>Incident Command Post (ICP): </a:t>
            </a:r>
            <a:r>
              <a:rPr lang="en-US" sz="2600" b="0" i="0" u="none" strike="noStrike" cap="none">
                <a:solidFill>
                  <a:srgbClr val="000000"/>
                </a:solidFill>
                <a:latin typeface="Open Sans"/>
                <a:ea typeface="Open Sans"/>
                <a:cs typeface="Open Sans"/>
                <a:sym typeface="Open Sans"/>
              </a:rPr>
              <a:t>Where the Incident Commander oversees the incident.</a:t>
            </a:r>
            <a:endParaRPr/>
          </a:p>
          <a:p>
            <a:pPr marL="457200" marR="0" lvl="0" indent="-228600" algn="l" rtl="0">
              <a:lnSpc>
                <a:spcPct val="90000"/>
              </a:lnSpc>
              <a:spcBef>
                <a:spcPts val="1000"/>
              </a:spcBef>
              <a:spcAft>
                <a:spcPts val="0"/>
              </a:spcAft>
              <a:buClr>
                <a:srgbClr val="000000"/>
              </a:buClr>
              <a:buSzPts val="1800"/>
              <a:buFont typeface="Arial"/>
              <a:buNone/>
            </a:pPr>
            <a:endParaRPr sz="2600" b="0" i="0" u="none" strike="noStrike" cap="none">
              <a:solidFill>
                <a:srgbClr val="000000"/>
              </a:solidFill>
              <a:latin typeface="Open Sans"/>
              <a:ea typeface="Open Sans"/>
              <a:cs typeface="Open Sans"/>
              <a:sym typeface="Open Sans"/>
            </a:endParaRPr>
          </a:p>
          <a:p>
            <a:pPr marL="457200" marR="0" lvl="0" indent="-342900" algn="l" rtl="0">
              <a:lnSpc>
                <a:spcPct val="90000"/>
              </a:lnSpc>
              <a:spcBef>
                <a:spcPts val="1000"/>
              </a:spcBef>
              <a:spcAft>
                <a:spcPts val="0"/>
              </a:spcAft>
              <a:buClr>
                <a:srgbClr val="000000"/>
              </a:buClr>
              <a:buSzPts val="1800"/>
              <a:buFont typeface="Arial"/>
              <a:buChar char="•"/>
            </a:pPr>
            <a:r>
              <a:rPr lang="en-US" sz="2600" b="1" i="0" u="none" strike="noStrike" cap="none">
                <a:solidFill>
                  <a:srgbClr val="F5333F"/>
                </a:solidFill>
                <a:latin typeface="Open Sans"/>
                <a:ea typeface="Open Sans"/>
                <a:cs typeface="Open Sans"/>
                <a:sym typeface="Open Sans"/>
              </a:rPr>
              <a:t>Staging Areas: </a:t>
            </a:r>
            <a:r>
              <a:rPr lang="en-US" sz="2600" b="0" i="0" u="none" strike="noStrike" cap="none">
                <a:solidFill>
                  <a:srgbClr val="000000"/>
                </a:solidFill>
                <a:latin typeface="Open Sans"/>
                <a:ea typeface="Open Sans"/>
                <a:cs typeface="Open Sans"/>
                <a:sym typeface="Open Sans"/>
              </a:rPr>
              <a:t>Where resources are kept while waiting to be assigned.</a:t>
            </a:r>
            <a:endParaRPr/>
          </a:p>
          <a:p>
            <a:pPr marL="457200" marR="0" lvl="0" indent="-228600" algn="l" rtl="0">
              <a:lnSpc>
                <a:spcPct val="90000"/>
              </a:lnSpc>
              <a:spcBef>
                <a:spcPts val="1000"/>
              </a:spcBef>
              <a:spcAft>
                <a:spcPts val="0"/>
              </a:spcAft>
              <a:buClr>
                <a:srgbClr val="000000"/>
              </a:buClr>
              <a:buSzPts val="1800"/>
              <a:buFont typeface="Arial"/>
              <a:buNone/>
            </a:pPr>
            <a:endParaRPr sz="2600" b="0" i="0" u="none" strike="noStrike" cap="none">
              <a:solidFill>
                <a:srgbClr val="000000"/>
              </a:solidFill>
              <a:latin typeface="Open Sans"/>
              <a:ea typeface="Open Sans"/>
              <a:cs typeface="Open Sans"/>
              <a:sym typeface="Open Sans"/>
            </a:endParaRPr>
          </a:p>
          <a:p>
            <a:pPr marL="457200" marR="0" lvl="0" indent="-342900" algn="l" rtl="0">
              <a:lnSpc>
                <a:spcPct val="90000"/>
              </a:lnSpc>
              <a:spcBef>
                <a:spcPts val="1000"/>
              </a:spcBef>
              <a:spcAft>
                <a:spcPts val="0"/>
              </a:spcAft>
              <a:buClr>
                <a:srgbClr val="000000"/>
              </a:buClr>
              <a:buSzPts val="1800"/>
              <a:buFont typeface="Arial"/>
              <a:buChar char="•"/>
            </a:pPr>
            <a:r>
              <a:rPr lang="en-US" sz="2600" b="1" i="0" u="none" strike="noStrike" cap="none">
                <a:solidFill>
                  <a:srgbClr val="F5333F"/>
                </a:solidFill>
                <a:latin typeface="Open Sans"/>
                <a:ea typeface="Open Sans"/>
                <a:cs typeface="Open Sans"/>
                <a:sym typeface="Open Sans"/>
              </a:rPr>
              <a:t>Base: </a:t>
            </a:r>
            <a:r>
              <a:rPr lang="en-US" sz="2600" b="0" i="0" u="none" strike="noStrike" cap="none">
                <a:solidFill>
                  <a:srgbClr val="000000"/>
                </a:solidFill>
                <a:latin typeface="Open Sans"/>
                <a:ea typeface="Open Sans"/>
                <a:cs typeface="Open Sans"/>
                <a:sym typeface="Open Sans"/>
              </a:rPr>
              <a:t>Where primary logistics functions are coordinated and administered.</a:t>
            </a:r>
            <a:endParaRPr/>
          </a:p>
          <a:p>
            <a:pPr marL="457200" marR="0" lvl="0" indent="-228600" algn="l" rtl="0">
              <a:lnSpc>
                <a:spcPct val="90000"/>
              </a:lnSpc>
              <a:spcBef>
                <a:spcPts val="1000"/>
              </a:spcBef>
              <a:spcAft>
                <a:spcPts val="0"/>
              </a:spcAft>
              <a:buClr>
                <a:srgbClr val="000000"/>
              </a:buClr>
              <a:buSzPts val="1800"/>
              <a:buFont typeface="Arial"/>
              <a:buNone/>
            </a:pPr>
            <a:endParaRPr sz="2600" b="0" i="0" u="none" strike="noStrike" cap="none">
              <a:solidFill>
                <a:srgbClr val="000000"/>
              </a:solidFill>
              <a:latin typeface="Open Sans"/>
              <a:ea typeface="Open Sans"/>
              <a:cs typeface="Open Sans"/>
              <a:sym typeface="Open Sans"/>
            </a:endParaRPr>
          </a:p>
          <a:p>
            <a:pPr marL="457200" marR="0" lvl="0" indent="-342900" algn="l" rtl="0">
              <a:lnSpc>
                <a:spcPct val="90000"/>
              </a:lnSpc>
              <a:spcBef>
                <a:spcPts val="1000"/>
              </a:spcBef>
              <a:spcAft>
                <a:spcPts val="0"/>
              </a:spcAft>
              <a:buClr>
                <a:srgbClr val="000000"/>
              </a:buClr>
              <a:buSzPts val="1800"/>
              <a:buFont typeface="Arial"/>
              <a:buChar char="•"/>
            </a:pPr>
            <a:r>
              <a:rPr lang="en-US" sz="2600" b="1" i="0" u="none" strike="noStrike" cap="none">
                <a:solidFill>
                  <a:srgbClr val="F5333F"/>
                </a:solidFill>
                <a:latin typeface="Open Sans"/>
                <a:ea typeface="Open Sans"/>
                <a:cs typeface="Open Sans"/>
                <a:sym typeface="Open Sans"/>
              </a:rPr>
              <a:t>Camps: </a:t>
            </a:r>
            <a:r>
              <a:rPr lang="en-US" sz="2600" b="0" i="0" u="none" strike="noStrike" cap="none">
                <a:solidFill>
                  <a:srgbClr val="000000"/>
                </a:solidFill>
                <a:latin typeface="Open Sans"/>
                <a:ea typeface="Open Sans"/>
                <a:cs typeface="Open Sans"/>
                <a:sym typeface="Open Sans"/>
              </a:rPr>
              <a:t>Where resources may be kept.</a:t>
            </a:r>
            <a:endParaRPr/>
          </a:p>
          <a:p>
            <a:pPr marL="457200" marR="0" lvl="0" indent="-228600" algn="l" rtl="0">
              <a:lnSpc>
                <a:spcPct val="90000"/>
              </a:lnSpc>
              <a:spcBef>
                <a:spcPts val="1000"/>
              </a:spcBef>
              <a:spcAft>
                <a:spcPts val="0"/>
              </a:spcAft>
              <a:buClr>
                <a:srgbClr val="000000"/>
              </a:buClr>
              <a:buSzPts val="1800"/>
              <a:buFont typeface="Arial"/>
              <a:buNone/>
            </a:pPr>
            <a:endParaRPr sz="2600" b="0" i="0" u="none" strike="noStrike" cap="none">
              <a:solidFill>
                <a:srgbClr val="000000"/>
              </a:solidFill>
              <a:latin typeface="Open Sans"/>
              <a:ea typeface="Open Sans"/>
              <a:cs typeface="Open Sans"/>
              <a:sym typeface="Open Sans"/>
            </a:endParaRPr>
          </a:p>
          <a:p>
            <a:pPr marL="457200" marR="0" lvl="0" indent="-342900" algn="l" rtl="0">
              <a:lnSpc>
                <a:spcPct val="90000"/>
              </a:lnSpc>
              <a:spcBef>
                <a:spcPts val="1000"/>
              </a:spcBef>
              <a:spcAft>
                <a:spcPts val="0"/>
              </a:spcAft>
              <a:buClr>
                <a:srgbClr val="000000"/>
              </a:buClr>
              <a:buSzPts val="1800"/>
              <a:buFont typeface="Arial"/>
              <a:buChar char="•"/>
            </a:pPr>
            <a:r>
              <a:rPr lang="en-US" sz="2600" b="1" i="0" u="none" strike="noStrike" cap="none">
                <a:solidFill>
                  <a:srgbClr val="F5333F"/>
                </a:solidFill>
                <a:latin typeface="Open Sans"/>
                <a:ea typeface="Open Sans"/>
                <a:cs typeface="Open Sans"/>
                <a:sym typeface="Open Sans"/>
              </a:rPr>
              <a:t>Helibase/Helispot: </a:t>
            </a:r>
            <a:r>
              <a:rPr lang="en-US" sz="2600" b="0" i="0" u="none" strike="noStrike" cap="none">
                <a:solidFill>
                  <a:srgbClr val="000000"/>
                </a:solidFill>
                <a:latin typeface="Open Sans"/>
                <a:ea typeface="Open Sans"/>
                <a:cs typeface="Open Sans"/>
                <a:sym typeface="Open Sans"/>
              </a:rPr>
              <a:t>The area from which helicopter operations are conducted.</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88"/>
          <p:cNvSpPr/>
          <p:nvPr/>
        </p:nvSpPr>
        <p:spPr>
          <a:xfrm>
            <a:off x="0" y="-5347"/>
            <a:ext cx="4175759"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26" name="Google Shape;626;p88"/>
          <p:cNvSpPr txBox="1"/>
          <p:nvPr/>
        </p:nvSpPr>
        <p:spPr>
          <a:xfrm>
            <a:off x="162560" y="953219"/>
            <a:ext cx="4175759"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4400"/>
              <a:buFont typeface="Arial"/>
              <a:buNone/>
            </a:pPr>
            <a:r>
              <a:rPr lang="en-US" sz="3600" b="1" i="0" u="none" strike="noStrike" cap="none">
                <a:solidFill>
                  <a:srgbClr val="F5333F"/>
                </a:solidFill>
                <a:latin typeface="Open Sans"/>
                <a:ea typeface="Open Sans"/>
                <a:cs typeface="Open Sans"/>
                <a:sym typeface="Open Sans"/>
              </a:rPr>
              <a:t>Roles </a:t>
            </a:r>
            <a:endParaRPr/>
          </a:p>
          <a:p>
            <a:pPr marL="0" marR="0" lvl="0" indent="0" algn="l" rtl="0">
              <a:lnSpc>
                <a:spcPct val="100000"/>
              </a:lnSpc>
              <a:spcBef>
                <a:spcPts val="600"/>
              </a:spcBef>
              <a:spcAft>
                <a:spcPts val="0"/>
              </a:spcAft>
              <a:buClr>
                <a:srgbClr val="FFFFFF"/>
              </a:buClr>
              <a:buSzPts val="4400"/>
              <a:buFont typeface="Arial"/>
              <a:buNone/>
            </a:pPr>
            <a:r>
              <a:rPr lang="en-US" sz="3600" b="1" i="0" u="none" strike="noStrike" cap="none">
                <a:solidFill>
                  <a:srgbClr val="F5333F"/>
                </a:solidFill>
                <a:latin typeface="Open Sans"/>
                <a:ea typeface="Open Sans"/>
                <a:cs typeface="Open Sans"/>
                <a:sym typeface="Open Sans"/>
              </a:rPr>
              <a:t>And </a:t>
            </a:r>
            <a:endParaRPr/>
          </a:p>
          <a:p>
            <a:pPr marL="0" marR="0" lvl="0" indent="0" algn="l" rtl="0">
              <a:lnSpc>
                <a:spcPct val="100000"/>
              </a:lnSpc>
              <a:spcBef>
                <a:spcPts val="600"/>
              </a:spcBef>
              <a:spcAft>
                <a:spcPts val="0"/>
              </a:spcAft>
              <a:buClr>
                <a:srgbClr val="FFFFFF"/>
              </a:buClr>
              <a:buSzPts val="4400"/>
              <a:buFont typeface="Arial"/>
              <a:buNone/>
            </a:pPr>
            <a:r>
              <a:rPr lang="en-US" sz="3600" b="1" i="0" u="none" strike="noStrike" cap="none">
                <a:solidFill>
                  <a:srgbClr val="F5333F"/>
                </a:solidFill>
                <a:latin typeface="Open Sans"/>
                <a:ea typeface="Open Sans"/>
                <a:cs typeface="Open Sans"/>
                <a:sym typeface="Open Sans"/>
              </a:rPr>
              <a:t>Authorities </a:t>
            </a:r>
            <a:endParaRPr sz="3600" b="0" i="0" u="none" strike="noStrike" cap="none">
              <a:solidFill>
                <a:srgbClr val="F5333F"/>
              </a:solidFill>
              <a:latin typeface="Open Sans"/>
              <a:ea typeface="Open Sans"/>
              <a:cs typeface="Open Sans"/>
              <a:sym typeface="Open Sans"/>
            </a:endParaRPr>
          </a:p>
          <a:p>
            <a:pPr marL="0" marR="0" lvl="0" indent="0" algn="l" rtl="0">
              <a:lnSpc>
                <a:spcPct val="100000"/>
              </a:lnSpc>
              <a:spcBef>
                <a:spcPts val="600"/>
              </a:spcBef>
              <a:spcAft>
                <a:spcPts val="0"/>
              </a:spcAft>
              <a:buClr>
                <a:srgbClr val="FFFFFF"/>
              </a:buClr>
              <a:buSzPts val="4400"/>
              <a:buFont typeface="Calibri"/>
              <a:buNone/>
            </a:pPr>
            <a:endParaRPr sz="1800" b="0" i="0" u="none" strike="noStrike" cap="none">
              <a:solidFill>
                <a:srgbClr val="FFFFFF"/>
              </a:solidFill>
              <a:latin typeface="Open Sans"/>
              <a:ea typeface="Open Sans"/>
              <a:cs typeface="Open Sans"/>
              <a:sym typeface="Open Sans"/>
            </a:endParaRPr>
          </a:p>
        </p:txBody>
      </p:sp>
      <p:sp>
        <p:nvSpPr>
          <p:cNvPr id="627" name="Google Shape;627;p88"/>
          <p:cNvSpPr txBox="1"/>
          <p:nvPr/>
        </p:nvSpPr>
        <p:spPr>
          <a:xfrm>
            <a:off x="4744720" y="135600"/>
            <a:ext cx="6969900" cy="7309653"/>
          </a:xfrm>
          <a:prstGeom prst="rect">
            <a:avLst/>
          </a:prstGeom>
          <a:noFill/>
          <a:ln>
            <a:noFill/>
          </a:ln>
        </p:spPr>
        <p:txBody>
          <a:bodyPr spcFirstLastPara="1" wrap="square" lIns="91425" tIns="45700" rIns="91425" bIns="45700" anchor="t" anchorCtr="0">
            <a:spAutoFit/>
          </a:bodyPr>
          <a:lstStyle/>
          <a:p>
            <a:pPr marL="457200" marR="0" lvl="0" indent="-342900" algn="l" rtl="0">
              <a:lnSpc>
                <a:spcPct val="90000"/>
              </a:lnSpc>
              <a:spcBef>
                <a:spcPts val="1000"/>
              </a:spcBef>
              <a:spcAft>
                <a:spcPts val="0"/>
              </a:spcAft>
              <a:buClr>
                <a:srgbClr val="F5333F"/>
              </a:buClr>
              <a:buSzPts val="1800"/>
              <a:buFont typeface="Arial"/>
              <a:buChar char="•"/>
            </a:pPr>
            <a:r>
              <a:rPr lang="en-US" sz="2400" b="0" i="0" u="none" strike="noStrike" cap="none" dirty="0">
                <a:solidFill>
                  <a:srgbClr val="000000"/>
                </a:solidFill>
                <a:latin typeface="Open Sans"/>
                <a:ea typeface="Open Sans"/>
                <a:cs typeface="Open Sans"/>
                <a:sym typeface="Open Sans"/>
              </a:rPr>
              <a:t>Review assignment.</a:t>
            </a:r>
            <a:endParaRPr dirty="0"/>
          </a:p>
          <a:p>
            <a:pPr marL="457200" marR="0" lvl="0" indent="-228600" algn="l" rtl="0">
              <a:lnSpc>
                <a:spcPct val="90000"/>
              </a:lnSpc>
              <a:spcBef>
                <a:spcPts val="1000"/>
              </a:spcBef>
              <a:spcAft>
                <a:spcPts val="0"/>
              </a:spcAft>
              <a:buClr>
                <a:srgbClr val="F5333F"/>
              </a:buClr>
              <a:buSzPts val="1800"/>
              <a:buFont typeface="Arial"/>
              <a:buNone/>
            </a:pPr>
            <a:endParaRPr sz="2400" b="0" i="0" u="none" strike="noStrike" cap="none" dirty="0">
              <a:solidFill>
                <a:srgbClr val="000000"/>
              </a:solidFill>
              <a:latin typeface="Open Sans"/>
              <a:ea typeface="Open Sans"/>
              <a:cs typeface="Open Sans"/>
              <a:sym typeface="Open Sans"/>
            </a:endParaRPr>
          </a:p>
          <a:p>
            <a:pPr marL="457200" marR="0" lvl="0" indent="-342900" algn="l" rtl="0">
              <a:lnSpc>
                <a:spcPct val="90000"/>
              </a:lnSpc>
              <a:spcBef>
                <a:spcPts val="1000"/>
              </a:spcBef>
              <a:spcAft>
                <a:spcPts val="0"/>
              </a:spcAft>
              <a:buClr>
                <a:srgbClr val="F5333F"/>
              </a:buClr>
              <a:buSzPts val="1800"/>
              <a:buFont typeface="Arial"/>
              <a:buChar char="•"/>
            </a:pPr>
            <a:r>
              <a:rPr lang="en-US" sz="2400" b="0" i="0" u="none" strike="noStrike" cap="none" dirty="0">
                <a:solidFill>
                  <a:srgbClr val="000000"/>
                </a:solidFill>
                <a:latin typeface="Open Sans"/>
                <a:ea typeface="Open Sans"/>
                <a:cs typeface="Open Sans"/>
                <a:sym typeface="Open Sans"/>
              </a:rPr>
              <a:t>Establish a clear understanding of your </a:t>
            </a:r>
            <a:r>
              <a:rPr lang="en-US" sz="2400" b="0" i="0" u="none" strike="noStrike" cap="none" dirty="0" err="1">
                <a:solidFill>
                  <a:srgbClr val="000000"/>
                </a:solidFill>
                <a:latin typeface="Open Sans"/>
                <a:ea typeface="Open Sans"/>
                <a:cs typeface="Open Sans"/>
                <a:sym typeface="Open Sans"/>
              </a:rPr>
              <a:t>decisionmaking</a:t>
            </a:r>
            <a:r>
              <a:rPr lang="en-US" sz="2400" b="0" i="0" u="none" strike="noStrike" cap="none" dirty="0">
                <a:solidFill>
                  <a:srgbClr val="000000"/>
                </a:solidFill>
                <a:latin typeface="Open Sans"/>
                <a:ea typeface="Open Sans"/>
                <a:cs typeface="Open Sans"/>
                <a:sym typeface="Open Sans"/>
              </a:rPr>
              <a:t> authority. </a:t>
            </a:r>
            <a:endParaRPr dirty="0"/>
          </a:p>
          <a:p>
            <a:pPr marL="457200" marR="0" lvl="0" indent="-228600" algn="l" rtl="0">
              <a:lnSpc>
                <a:spcPct val="90000"/>
              </a:lnSpc>
              <a:spcBef>
                <a:spcPts val="1000"/>
              </a:spcBef>
              <a:spcAft>
                <a:spcPts val="0"/>
              </a:spcAft>
              <a:buClr>
                <a:srgbClr val="F5333F"/>
              </a:buClr>
              <a:buSzPts val="1800"/>
              <a:buFont typeface="Arial"/>
              <a:buNone/>
            </a:pPr>
            <a:endParaRPr sz="2400" b="0" i="0" u="none" strike="noStrike" cap="none" dirty="0">
              <a:solidFill>
                <a:srgbClr val="000000"/>
              </a:solidFill>
              <a:latin typeface="Open Sans"/>
              <a:ea typeface="Open Sans"/>
              <a:cs typeface="Open Sans"/>
              <a:sym typeface="Open Sans"/>
            </a:endParaRPr>
          </a:p>
          <a:p>
            <a:pPr marL="457200" marR="0" lvl="0" indent="-342900" algn="l" rtl="0">
              <a:lnSpc>
                <a:spcPct val="90000"/>
              </a:lnSpc>
              <a:spcBef>
                <a:spcPts val="1000"/>
              </a:spcBef>
              <a:spcAft>
                <a:spcPts val="0"/>
              </a:spcAft>
              <a:buClr>
                <a:srgbClr val="F5333F"/>
              </a:buClr>
              <a:buSzPts val="1800"/>
              <a:buFont typeface="Arial"/>
              <a:buChar char="•"/>
            </a:pPr>
            <a:r>
              <a:rPr lang="en-US" sz="2400" b="0" i="0" u="none" strike="noStrike" cap="none">
                <a:solidFill>
                  <a:srgbClr val="000000"/>
                </a:solidFill>
                <a:latin typeface="Open Sans"/>
                <a:ea typeface="Open Sans"/>
                <a:cs typeface="Open Sans"/>
                <a:sym typeface="Open Sans"/>
              </a:rPr>
              <a:t>Determine procedures for contacting your headquarters or home office (if necessary).</a:t>
            </a:r>
          </a:p>
          <a:p>
            <a:pPr marL="457200" marR="0" lvl="0" indent="-342900" algn="l" rtl="0">
              <a:lnSpc>
                <a:spcPct val="90000"/>
              </a:lnSpc>
              <a:spcBef>
                <a:spcPts val="1000"/>
              </a:spcBef>
              <a:spcAft>
                <a:spcPts val="0"/>
              </a:spcAft>
              <a:buClr>
                <a:srgbClr val="F5333F"/>
              </a:buClr>
              <a:buSzPts val="1800"/>
              <a:buFont typeface="Arial"/>
              <a:buChar char="•"/>
            </a:pPr>
            <a:endParaRPr sz="2400" b="0" i="0" u="none" strike="noStrike" cap="none">
              <a:solidFill>
                <a:srgbClr val="000000"/>
              </a:solidFill>
              <a:latin typeface="Open Sans"/>
              <a:ea typeface="Open Sans"/>
              <a:cs typeface="Open Sans"/>
              <a:sym typeface="Open Sans"/>
            </a:endParaRPr>
          </a:p>
          <a:p>
            <a:pPr marL="457200" marR="0" lvl="0" indent="-342900" algn="l" rtl="0">
              <a:lnSpc>
                <a:spcPct val="90000"/>
              </a:lnSpc>
              <a:spcBef>
                <a:spcPts val="1000"/>
              </a:spcBef>
              <a:spcAft>
                <a:spcPts val="0"/>
              </a:spcAft>
              <a:buClr>
                <a:srgbClr val="F5333F"/>
              </a:buClr>
              <a:buSzPts val="1800"/>
              <a:buFont typeface="Arial"/>
              <a:buChar char="•"/>
            </a:pPr>
            <a:r>
              <a:rPr lang="en-US" sz="2400" dirty="0">
                <a:latin typeface="Open Sans"/>
                <a:ea typeface="Open Sans"/>
                <a:cs typeface="Open Sans"/>
                <a:sym typeface="Open Sans"/>
              </a:rPr>
              <a:t>Handover protocol from the Red Cross to the Government.</a:t>
            </a:r>
            <a:r>
              <a:rPr lang="en-US" sz="2400" b="0" i="0" u="none" strike="noStrike" cap="none" dirty="0">
                <a:solidFill>
                  <a:srgbClr val="000000"/>
                </a:solidFill>
                <a:latin typeface="Open Sans"/>
                <a:ea typeface="Open Sans"/>
                <a:cs typeface="Open Sans"/>
                <a:sym typeface="Open Sans"/>
              </a:rPr>
              <a:t> </a:t>
            </a:r>
            <a:endParaRPr dirty="0"/>
          </a:p>
          <a:p>
            <a:pPr marL="457200" marR="0" lvl="0" indent="-228600" algn="l" rtl="0">
              <a:lnSpc>
                <a:spcPct val="90000"/>
              </a:lnSpc>
              <a:spcBef>
                <a:spcPts val="1000"/>
              </a:spcBef>
              <a:spcAft>
                <a:spcPts val="0"/>
              </a:spcAft>
              <a:buClr>
                <a:srgbClr val="F5333F"/>
              </a:buClr>
              <a:buSzPts val="1800"/>
              <a:buFont typeface="Arial"/>
              <a:buNone/>
            </a:pPr>
            <a:endParaRPr sz="2400" b="0" i="0" u="none" strike="noStrike" cap="none" dirty="0">
              <a:solidFill>
                <a:srgbClr val="000000"/>
              </a:solidFill>
              <a:latin typeface="Open Sans"/>
              <a:ea typeface="Open Sans"/>
              <a:cs typeface="Open Sans"/>
              <a:sym typeface="Open Sans"/>
            </a:endParaRPr>
          </a:p>
          <a:p>
            <a:pPr marL="457200" marR="0" lvl="0" indent="-342900" algn="l" rtl="0">
              <a:lnSpc>
                <a:spcPct val="90000"/>
              </a:lnSpc>
              <a:spcBef>
                <a:spcPts val="1000"/>
              </a:spcBef>
              <a:spcAft>
                <a:spcPts val="0"/>
              </a:spcAft>
              <a:buClr>
                <a:srgbClr val="F5333F"/>
              </a:buClr>
              <a:buSzPts val="1800"/>
              <a:buFont typeface="Arial"/>
              <a:buChar char="•"/>
            </a:pPr>
            <a:r>
              <a:rPr lang="en-US" sz="2400" b="0" i="0" u="none" strike="noStrike" cap="none" dirty="0">
                <a:solidFill>
                  <a:srgbClr val="000000"/>
                </a:solidFill>
                <a:latin typeface="Open Sans"/>
                <a:ea typeface="Open Sans"/>
                <a:cs typeface="Open Sans"/>
                <a:sym typeface="Open Sans"/>
              </a:rPr>
              <a:t>Identify purchasing authority and procedures. </a:t>
            </a:r>
            <a:endParaRPr dirty="0"/>
          </a:p>
          <a:p>
            <a:pPr marL="457200" marR="0" lvl="0" indent="-228600" algn="l" rtl="0">
              <a:lnSpc>
                <a:spcPct val="90000"/>
              </a:lnSpc>
              <a:spcBef>
                <a:spcPts val="1000"/>
              </a:spcBef>
              <a:spcAft>
                <a:spcPts val="0"/>
              </a:spcAft>
              <a:buClr>
                <a:srgbClr val="F5333F"/>
              </a:buClr>
              <a:buSzPts val="1800"/>
              <a:buFont typeface="Arial"/>
              <a:buNone/>
            </a:pPr>
            <a:endParaRPr sz="2400" b="0" i="0" u="none" strike="noStrike" cap="none" dirty="0">
              <a:solidFill>
                <a:srgbClr val="000000"/>
              </a:solidFill>
              <a:latin typeface="Open Sans"/>
              <a:ea typeface="Open Sans"/>
              <a:cs typeface="Open Sans"/>
              <a:sym typeface="Open Sans"/>
            </a:endParaRPr>
          </a:p>
          <a:p>
            <a:pPr marL="457200" marR="0" lvl="0" indent="-342900" algn="l" rtl="0">
              <a:lnSpc>
                <a:spcPct val="90000"/>
              </a:lnSpc>
              <a:spcBef>
                <a:spcPts val="1000"/>
              </a:spcBef>
              <a:spcAft>
                <a:spcPts val="0"/>
              </a:spcAft>
              <a:buClr>
                <a:srgbClr val="F5333F"/>
              </a:buClr>
              <a:buSzPts val="1800"/>
              <a:buFont typeface="Arial"/>
              <a:buChar char="•"/>
            </a:pPr>
            <a:r>
              <a:rPr lang="en-US" sz="2400" b="0" i="0" u="none" strike="noStrike" cap="none" dirty="0">
                <a:solidFill>
                  <a:srgbClr val="000000"/>
                </a:solidFill>
                <a:latin typeface="Open Sans"/>
                <a:ea typeface="Open Sans"/>
                <a:cs typeface="Open Sans"/>
                <a:sym typeface="Open Sans"/>
              </a:rPr>
              <a:t>Determine how food and lodging will be provided.</a:t>
            </a:r>
            <a:endParaRPr dirty="0"/>
          </a:p>
          <a:p>
            <a:pPr marL="457200" marR="0" lvl="0" indent="-228600" algn="l" rtl="0">
              <a:lnSpc>
                <a:spcPct val="90000"/>
              </a:lnSpc>
              <a:spcBef>
                <a:spcPts val="1000"/>
              </a:spcBef>
              <a:spcAft>
                <a:spcPts val="0"/>
              </a:spcAft>
              <a:buClr>
                <a:srgbClr val="000000"/>
              </a:buClr>
              <a:buSzPts val="1800"/>
              <a:buFont typeface="Arial"/>
              <a:buNone/>
            </a:pPr>
            <a:endParaRPr sz="2600" b="0" i="0" u="none" strike="noStrike" cap="none" dirty="0">
              <a:solidFill>
                <a:srgbClr val="000000"/>
              </a:solidFill>
              <a:latin typeface="Open Sans"/>
              <a:ea typeface="Open Sans"/>
              <a:cs typeface="Open Sans"/>
              <a:sym typeface="Open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89"/>
          <p:cNvSpPr/>
          <p:nvPr/>
        </p:nvSpPr>
        <p:spPr>
          <a:xfrm>
            <a:off x="1" y="-5347"/>
            <a:ext cx="3820160"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33" name="Google Shape;633;p89"/>
          <p:cNvSpPr txBox="1"/>
          <p:nvPr/>
        </p:nvSpPr>
        <p:spPr>
          <a:xfrm>
            <a:off x="162561" y="953219"/>
            <a:ext cx="3484880"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4400"/>
              <a:buFont typeface="Arial"/>
              <a:buNone/>
            </a:pPr>
            <a:r>
              <a:rPr lang="en-US" sz="3600" b="1" i="0" u="none" strike="noStrike" cap="none">
                <a:solidFill>
                  <a:srgbClr val="F5333F"/>
                </a:solidFill>
                <a:latin typeface="Open Sans"/>
                <a:ea typeface="Open Sans"/>
                <a:cs typeface="Open Sans"/>
                <a:sym typeface="Open Sans"/>
              </a:rPr>
              <a:t>Check-In </a:t>
            </a:r>
            <a:endParaRPr/>
          </a:p>
          <a:p>
            <a:pPr marL="0" marR="0" lvl="0" indent="0" algn="l" rtl="0">
              <a:lnSpc>
                <a:spcPct val="100000"/>
              </a:lnSpc>
              <a:spcBef>
                <a:spcPts val="600"/>
              </a:spcBef>
              <a:spcAft>
                <a:spcPts val="0"/>
              </a:spcAft>
              <a:buClr>
                <a:srgbClr val="FFFFFF"/>
              </a:buClr>
              <a:buSzPts val="4400"/>
              <a:buFont typeface="Arial"/>
              <a:buNone/>
            </a:pPr>
            <a:r>
              <a:rPr lang="en-US" sz="3600" b="1" i="0" u="none" strike="noStrike" cap="none">
                <a:solidFill>
                  <a:srgbClr val="F5333F"/>
                </a:solidFill>
                <a:latin typeface="Open Sans"/>
                <a:ea typeface="Open Sans"/>
                <a:cs typeface="Open Sans"/>
                <a:sym typeface="Open Sans"/>
              </a:rPr>
              <a:t>At The Incident </a:t>
            </a:r>
            <a:endParaRPr sz="3600" b="0" i="0" u="none" strike="noStrike" cap="none">
              <a:solidFill>
                <a:srgbClr val="F5333F"/>
              </a:solidFill>
              <a:latin typeface="Open Sans"/>
              <a:ea typeface="Open Sans"/>
              <a:cs typeface="Open Sans"/>
              <a:sym typeface="Open Sans"/>
            </a:endParaRPr>
          </a:p>
          <a:p>
            <a:pPr marL="0" marR="0" lvl="0" indent="0" algn="l" rtl="0">
              <a:lnSpc>
                <a:spcPct val="100000"/>
              </a:lnSpc>
              <a:spcBef>
                <a:spcPts val="600"/>
              </a:spcBef>
              <a:spcAft>
                <a:spcPts val="0"/>
              </a:spcAft>
              <a:buClr>
                <a:srgbClr val="FFFFFF"/>
              </a:buClr>
              <a:buSzPts val="4400"/>
              <a:buFont typeface="Calibri"/>
              <a:buNone/>
            </a:pPr>
            <a:endParaRPr sz="1800" b="0" i="0" u="none" strike="noStrike" cap="none">
              <a:solidFill>
                <a:srgbClr val="FFFFFF"/>
              </a:solidFill>
              <a:latin typeface="Open Sans"/>
              <a:ea typeface="Open Sans"/>
              <a:cs typeface="Open Sans"/>
              <a:sym typeface="Open Sans"/>
            </a:endParaRPr>
          </a:p>
        </p:txBody>
      </p:sp>
      <p:sp>
        <p:nvSpPr>
          <p:cNvPr id="634" name="Google Shape;634;p89"/>
          <p:cNvSpPr txBox="1"/>
          <p:nvPr/>
        </p:nvSpPr>
        <p:spPr>
          <a:xfrm>
            <a:off x="3982721" y="28734"/>
            <a:ext cx="8209279" cy="6901336"/>
          </a:xfrm>
          <a:prstGeom prst="rect">
            <a:avLst/>
          </a:prstGeom>
          <a:noFill/>
          <a:ln>
            <a:noFill/>
          </a:ln>
        </p:spPr>
        <p:txBody>
          <a:bodyPr spcFirstLastPara="1" wrap="square" lIns="91425" tIns="45700" rIns="91425" bIns="45700" anchor="t" anchorCtr="0">
            <a:spAutoFit/>
          </a:bodyPr>
          <a:lstStyle/>
          <a:p>
            <a:pPr marL="457200" marR="0" lvl="0" indent="-342900" algn="l" rtl="0">
              <a:lnSpc>
                <a:spcPct val="90000"/>
              </a:lnSpc>
              <a:spcBef>
                <a:spcPts val="1000"/>
              </a:spcBef>
              <a:spcAft>
                <a:spcPts val="0"/>
              </a:spcAft>
              <a:buClr>
                <a:srgbClr val="F5333F"/>
              </a:buClr>
              <a:buSzPts val="1800"/>
              <a:buFont typeface="Arial"/>
              <a:buChar char="•"/>
            </a:pPr>
            <a:r>
              <a:rPr lang="en-US" sz="2400" b="0" i="0" u="none" strike="noStrike" cap="none">
                <a:solidFill>
                  <a:srgbClr val="000000"/>
                </a:solidFill>
                <a:latin typeface="Open Sans"/>
                <a:ea typeface="Open Sans"/>
                <a:cs typeface="Open Sans"/>
                <a:sym typeface="Open Sans"/>
              </a:rPr>
              <a:t>Ensure personnel accountability. </a:t>
            </a:r>
            <a:endParaRPr/>
          </a:p>
          <a:p>
            <a:pPr marL="457200" marR="0" lvl="0" indent="-228600" algn="l" rtl="0">
              <a:lnSpc>
                <a:spcPct val="90000"/>
              </a:lnSpc>
              <a:spcBef>
                <a:spcPts val="1000"/>
              </a:spcBef>
              <a:spcAft>
                <a:spcPts val="0"/>
              </a:spcAft>
              <a:buClr>
                <a:srgbClr val="F5333F"/>
              </a:buClr>
              <a:buSzPts val="1800"/>
              <a:buFont typeface="Arial"/>
              <a:buNone/>
            </a:pPr>
            <a:endParaRPr sz="2400" b="0" i="0" u="none" strike="noStrike" cap="none">
              <a:solidFill>
                <a:srgbClr val="000000"/>
              </a:solidFill>
              <a:latin typeface="Open Sans"/>
              <a:ea typeface="Open Sans"/>
              <a:cs typeface="Open Sans"/>
              <a:sym typeface="Open Sans"/>
            </a:endParaRPr>
          </a:p>
          <a:p>
            <a:pPr marL="457200" marR="0" lvl="0" indent="-342900" algn="l" rtl="0">
              <a:lnSpc>
                <a:spcPct val="90000"/>
              </a:lnSpc>
              <a:spcBef>
                <a:spcPts val="1000"/>
              </a:spcBef>
              <a:spcAft>
                <a:spcPts val="0"/>
              </a:spcAft>
              <a:buClr>
                <a:srgbClr val="F5333F"/>
              </a:buClr>
              <a:buSzPts val="1800"/>
              <a:buFont typeface="Arial"/>
              <a:buChar char="•"/>
            </a:pPr>
            <a:r>
              <a:rPr lang="en-US" sz="2400" b="0" i="0" u="none" strike="noStrike" cap="none">
                <a:solidFill>
                  <a:srgbClr val="000000"/>
                </a:solidFill>
                <a:latin typeface="Open Sans"/>
                <a:ea typeface="Open Sans"/>
                <a:cs typeface="Open Sans"/>
                <a:sym typeface="Open Sans"/>
              </a:rPr>
              <a:t>Track resources. </a:t>
            </a:r>
            <a:endParaRPr/>
          </a:p>
          <a:p>
            <a:pPr marL="457200" marR="0" lvl="0" indent="-228600" algn="l" rtl="0">
              <a:lnSpc>
                <a:spcPct val="90000"/>
              </a:lnSpc>
              <a:spcBef>
                <a:spcPts val="1000"/>
              </a:spcBef>
              <a:spcAft>
                <a:spcPts val="0"/>
              </a:spcAft>
              <a:buClr>
                <a:srgbClr val="F5333F"/>
              </a:buClr>
              <a:buSzPts val="1800"/>
              <a:buFont typeface="Arial"/>
              <a:buNone/>
            </a:pPr>
            <a:endParaRPr sz="2400" b="0" i="0" u="none" strike="noStrike" cap="none">
              <a:solidFill>
                <a:srgbClr val="000000"/>
              </a:solidFill>
              <a:latin typeface="Open Sans"/>
              <a:ea typeface="Open Sans"/>
              <a:cs typeface="Open Sans"/>
              <a:sym typeface="Open Sans"/>
            </a:endParaRPr>
          </a:p>
          <a:p>
            <a:pPr marL="457200" marR="0" lvl="0" indent="-342900" algn="l" rtl="0">
              <a:lnSpc>
                <a:spcPct val="90000"/>
              </a:lnSpc>
              <a:spcBef>
                <a:spcPts val="1000"/>
              </a:spcBef>
              <a:spcAft>
                <a:spcPts val="0"/>
              </a:spcAft>
              <a:buClr>
                <a:srgbClr val="F5333F"/>
              </a:buClr>
              <a:buSzPts val="1800"/>
              <a:buFont typeface="Arial"/>
              <a:buChar char="•"/>
            </a:pPr>
            <a:r>
              <a:rPr lang="en-US" sz="2400" b="0" i="0" u="none" strike="noStrike" cap="none">
                <a:solidFill>
                  <a:srgbClr val="000000"/>
                </a:solidFill>
                <a:latin typeface="Open Sans"/>
                <a:ea typeface="Open Sans"/>
                <a:cs typeface="Open Sans"/>
                <a:sym typeface="Open Sans"/>
              </a:rPr>
              <a:t>Prepare personnel for assignments and reassignments. </a:t>
            </a:r>
            <a:endParaRPr/>
          </a:p>
          <a:p>
            <a:pPr marL="457200" marR="0" lvl="0" indent="-228600" algn="l" rtl="0">
              <a:lnSpc>
                <a:spcPct val="90000"/>
              </a:lnSpc>
              <a:spcBef>
                <a:spcPts val="1000"/>
              </a:spcBef>
              <a:spcAft>
                <a:spcPts val="0"/>
              </a:spcAft>
              <a:buClr>
                <a:srgbClr val="F5333F"/>
              </a:buClr>
              <a:buSzPts val="1800"/>
              <a:buFont typeface="Arial"/>
              <a:buNone/>
            </a:pPr>
            <a:endParaRPr sz="2400" b="0" i="0" u="none" strike="noStrike" cap="none">
              <a:solidFill>
                <a:srgbClr val="000000"/>
              </a:solidFill>
              <a:latin typeface="Open Sans"/>
              <a:ea typeface="Open Sans"/>
              <a:cs typeface="Open Sans"/>
              <a:sym typeface="Open Sans"/>
            </a:endParaRPr>
          </a:p>
          <a:p>
            <a:pPr marL="457200" marR="0" lvl="0" indent="-342900" algn="l" rtl="0">
              <a:lnSpc>
                <a:spcPct val="90000"/>
              </a:lnSpc>
              <a:spcBef>
                <a:spcPts val="1000"/>
              </a:spcBef>
              <a:spcAft>
                <a:spcPts val="0"/>
              </a:spcAft>
              <a:buClr>
                <a:srgbClr val="F5333F"/>
              </a:buClr>
              <a:buSzPts val="1800"/>
              <a:buFont typeface="Arial"/>
              <a:buChar char="•"/>
            </a:pPr>
            <a:r>
              <a:rPr lang="en-US" sz="2400" b="0" i="0" u="none" strike="noStrike" cap="none">
                <a:solidFill>
                  <a:srgbClr val="000000"/>
                </a:solidFill>
                <a:latin typeface="Open Sans"/>
                <a:ea typeface="Open Sans"/>
                <a:cs typeface="Open Sans"/>
                <a:sym typeface="Open Sans"/>
              </a:rPr>
              <a:t>Locate personnel in case of an emergency.</a:t>
            </a:r>
            <a:endParaRPr/>
          </a:p>
          <a:p>
            <a:pPr marL="114300" marR="0" lvl="0" indent="0" algn="l" rtl="0">
              <a:lnSpc>
                <a:spcPct val="90000"/>
              </a:lnSpc>
              <a:spcBef>
                <a:spcPts val="1000"/>
              </a:spcBef>
              <a:spcAft>
                <a:spcPts val="0"/>
              </a:spcAft>
              <a:buNone/>
            </a:pPr>
            <a:endParaRPr sz="2400" b="0" i="0" u="none" strike="noStrike" cap="none">
              <a:solidFill>
                <a:srgbClr val="000000"/>
              </a:solidFill>
              <a:latin typeface="Open Sans"/>
              <a:ea typeface="Open Sans"/>
              <a:cs typeface="Open Sans"/>
              <a:sym typeface="Open Sans"/>
            </a:endParaRPr>
          </a:p>
          <a:p>
            <a:pPr marL="457200" marR="0" lvl="0" indent="-342900" algn="l" rtl="0">
              <a:lnSpc>
                <a:spcPct val="90000"/>
              </a:lnSpc>
              <a:spcBef>
                <a:spcPts val="1000"/>
              </a:spcBef>
              <a:spcAft>
                <a:spcPts val="0"/>
              </a:spcAft>
              <a:buClr>
                <a:srgbClr val="F5333F"/>
              </a:buClr>
              <a:buSzPts val="1800"/>
              <a:buFont typeface="Arial"/>
              <a:buChar char="•"/>
            </a:pPr>
            <a:r>
              <a:rPr lang="en-US" sz="2400" b="0" i="0" u="none" strike="noStrike" cap="none">
                <a:solidFill>
                  <a:srgbClr val="000000"/>
                </a:solidFill>
                <a:latin typeface="Open Sans"/>
                <a:ea typeface="Open Sans"/>
                <a:cs typeface="Open Sans"/>
                <a:sym typeface="Open Sans"/>
              </a:rPr>
              <a:t>Establish personnel time records and payroll. </a:t>
            </a:r>
            <a:endParaRPr/>
          </a:p>
          <a:p>
            <a:pPr marL="457200" marR="0" lvl="0" indent="-228600" algn="l" rtl="0">
              <a:lnSpc>
                <a:spcPct val="90000"/>
              </a:lnSpc>
              <a:spcBef>
                <a:spcPts val="1000"/>
              </a:spcBef>
              <a:spcAft>
                <a:spcPts val="0"/>
              </a:spcAft>
              <a:buClr>
                <a:srgbClr val="F5333F"/>
              </a:buClr>
              <a:buSzPts val="1800"/>
              <a:buFont typeface="Arial"/>
              <a:buNone/>
            </a:pPr>
            <a:endParaRPr sz="2400" b="0" i="0" u="none" strike="noStrike" cap="none">
              <a:solidFill>
                <a:srgbClr val="000000"/>
              </a:solidFill>
              <a:latin typeface="Open Sans"/>
              <a:ea typeface="Open Sans"/>
              <a:cs typeface="Open Sans"/>
              <a:sym typeface="Open Sans"/>
            </a:endParaRPr>
          </a:p>
          <a:p>
            <a:pPr marL="457200" marR="0" lvl="0" indent="-342900" algn="l" rtl="0">
              <a:lnSpc>
                <a:spcPct val="90000"/>
              </a:lnSpc>
              <a:spcBef>
                <a:spcPts val="1000"/>
              </a:spcBef>
              <a:spcAft>
                <a:spcPts val="0"/>
              </a:spcAft>
              <a:buClr>
                <a:srgbClr val="F5333F"/>
              </a:buClr>
              <a:buSzPts val="1800"/>
              <a:buFont typeface="Arial"/>
              <a:buChar char="•"/>
            </a:pPr>
            <a:r>
              <a:rPr lang="en-US" sz="2400" b="0" i="0" u="none" strike="noStrike" cap="none">
                <a:solidFill>
                  <a:srgbClr val="000000"/>
                </a:solidFill>
                <a:latin typeface="Open Sans"/>
                <a:ea typeface="Open Sans"/>
                <a:cs typeface="Open Sans"/>
                <a:sym typeface="Open Sans"/>
              </a:rPr>
              <a:t>Plan for releasing personnel. </a:t>
            </a:r>
            <a:endParaRPr/>
          </a:p>
          <a:p>
            <a:pPr marL="457200" marR="0" lvl="0" indent="-228600" algn="l" rtl="0">
              <a:lnSpc>
                <a:spcPct val="90000"/>
              </a:lnSpc>
              <a:spcBef>
                <a:spcPts val="1000"/>
              </a:spcBef>
              <a:spcAft>
                <a:spcPts val="0"/>
              </a:spcAft>
              <a:buClr>
                <a:srgbClr val="F5333F"/>
              </a:buClr>
              <a:buSzPts val="1800"/>
              <a:buFont typeface="Arial"/>
              <a:buNone/>
            </a:pPr>
            <a:endParaRPr sz="2400" b="0" i="0" u="none" strike="noStrike" cap="none">
              <a:solidFill>
                <a:srgbClr val="000000"/>
              </a:solidFill>
              <a:latin typeface="Open Sans"/>
              <a:ea typeface="Open Sans"/>
              <a:cs typeface="Open Sans"/>
              <a:sym typeface="Open Sans"/>
            </a:endParaRPr>
          </a:p>
          <a:p>
            <a:pPr marL="457200" marR="0" lvl="0" indent="-342900" algn="l" rtl="0">
              <a:lnSpc>
                <a:spcPct val="90000"/>
              </a:lnSpc>
              <a:spcBef>
                <a:spcPts val="1000"/>
              </a:spcBef>
              <a:spcAft>
                <a:spcPts val="0"/>
              </a:spcAft>
              <a:buClr>
                <a:srgbClr val="F5333F"/>
              </a:buClr>
              <a:buSzPts val="1800"/>
              <a:buFont typeface="Arial"/>
              <a:buChar char="•"/>
            </a:pPr>
            <a:r>
              <a:rPr lang="en-US" sz="2400" b="0" i="0" u="none" strike="noStrike" cap="none">
                <a:solidFill>
                  <a:srgbClr val="000000"/>
                </a:solidFill>
                <a:latin typeface="Open Sans"/>
                <a:ea typeface="Open Sans"/>
                <a:cs typeface="Open Sans"/>
                <a:sym typeface="Open Sans"/>
              </a:rPr>
              <a:t>Organize the demobilization process.</a:t>
            </a:r>
            <a:endParaRPr/>
          </a:p>
          <a:p>
            <a:pPr marL="457200" marR="0" lvl="0" indent="-228600" algn="l" rtl="0">
              <a:lnSpc>
                <a:spcPct val="90000"/>
              </a:lnSpc>
              <a:spcBef>
                <a:spcPts val="1000"/>
              </a:spcBef>
              <a:spcAft>
                <a:spcPts val="0"/>
              </a:spcAft>
              <a:buClr>
                <a:srgbClr val="000000"/>
              </a:buClr>
              <a:buSzPts val="1800"/>
              <a:buFont typeface="Arial"/>
              <a:buNone/>
            </a:pPr>
            <a:endParaRPr sz="26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90"/>
          <p:cNvSpPr/>
          <p:nvPr/>
        </p:nvSpPr>
        <p:spPr>
          <a:xfrm>
            <a:off x="1" y="-5347"/>
            <a:ext cx="3820160"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40" name="Google Shape;640;p90"/>
          <p:cNvSpPr txBox="1"/>
          <p:nvPr/>
        </p:nvSpPr>
        <p:spPr>
          <a:xfrm>
            <a:off x="162561" y="953219"/>
            <a:ext cx="3484880"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4400"/>
              <a:buFont typeface="Arial"/>
              <a:buNone/>
            </a:pPr>
            <a:r>
              <a:rPr lang="en-US" sz="3600" b="1" i="0" u="none" strike="noStrike" cap="none">
                <a:solidFill>
                  <a:srgbClr val="F5333F"/>
                </a:solidFill>
                <a:latin typeface="Open Sans"/>
                <a:ea typeface="Open Sans"/>
                <a:cs typeface="Open Sans"/>
                <a:sym typeface="Open Sans"/>
              </a:rPr>
              <a:t>Initial Incident Briefing  </a:t>
            </a:r>
            <a:endParaRPr sz="3600" b="0" i="0" u="none" strike="noStrike" cap="none">
              <a:solidFill>
                <a:srgbClr val="F5333F"/>
              </a:solidFill>
              <a:latin typeface="Open Sans"/>
              <a:ea typeface="Open Sans"/>
              <a:cs typeface="Open Sans"/>
              <a:sym typeface="Open Sans"/>
            </a:endParaRPr>
          </a:p>
          <a:p>
            <a:pPr marL="0" marR="0" lvl="0" indent="0" algn="l" rtl="0">
              <a:lnSpc>
                <a:spcPct val="100000"/>
              </a:lnSpc>
              <a:spcBef>
                <a:spcPts val="600"/>
              </a:spcBef>
              <a:spcAft>
                <a:spcPts val="0"/>
              </a:spcAft>
              <a:buClr>
                <a:srgbClr val="FFFFFF"/>
              </a:buClr>
              <a:buSzPts val="4400"/>
              <a:buFont typeface="Calibri"/>
              <a:buNone/>
            </a:pPr>
            <a:endParaRPr sz="1800" b="0" i="0" u="none" strike="noStrike" cap="none">
              <a:solidFill>
                <a:srgbClr val="FFFFFF"/>
              </a:solidFill>
              <a:latin typeface="Open Sans"/>
              <a:ea typeface="Open Sans"/>
              <a:cs typeface="Open Sans"/>
              <a:sym typeface="Open Sans"/>
            </a:endParaRPr>
          </a:p>
        </p:txBody>
      </p:sp>
      <p:sp>
        <p:nvSpPr>
          <p:cNvPr id="641" name="Google Shape;641;p90"/>
          <p:cNvSpPr txBox="1"/>
          <p:nvPr/>
        </p:nvSpPr>
        <p:spPr>
          <a:xfrm>
            <a:off x="3982721" y="514267"/>
            <a:ext cx="7792719" cy="5824118"/>
          </a:xfrm>
          <a:prstGeom prst="rect">
            <a:avLst/>
          </a:prstGeom>
          <a:noFill/>
          <a:ln>
            <a:noFill/>
          </a:ln>
        </p:spPr>
        <p:txBody>
          <a:bodyPr spcFirstLastPara="1" wrap="square" lIns="91425" tIns="45700" rIns="91425" bIns="45700" anchor="t" anchorCtr="0">
            <a:spAutoFit/>
          </a:bodyPr>
          <a:lstStyle/>
          <a:p>
            <a:pPr marL="457200" marR="0" lvl="0" indent="-342900" algn="l" rtl="0">
              <a:lnSpc>
                <a:spcPct val="90000"/>
              </a:lnSpc>
              <a:spcBef>
                <a:spcPts val="1000"/>
              </a:spcBef>
              <a:spcAft>
                <a:spcPts val="0"/>
              </a:spcAft>
              <a:buClr>
                <a:srgbClr val="000000"/>
              </a:buClr>
              <a:buSzPts val="1800"/>
              <a:buFont typeface="Noto Sans Symbols"/>
              <a:buNone/>
            </a:pPr>
            <a:r>
              <a:rPr lang="en-US" sz="2600" b="1" i="0" u="none" strike="noStrike" cap="none">
                <a:solidFill>
                  <a:srgbClr val="000000"/>
                </a:solidFill>
                <a:latin typeface="Open Sans"/>
                <a:ea typeface="Open Sans"/>
                <a:cs typeface="Open Sans"/>
                <a:sym typeface="Open Sans"/>
              </a:rPr>
              <a:t>Briefings received and given should include: </a:t>
            </a:r>
            <a:endParaRPr/>
          </a:p>
          <a:p>
            <a:pPr marL="457200" marR="0" lvl="0" indent="-342900" algn="l" rtl="0">
              <a:lnSpc>
                <a:spcPct val="90000"/>
              </a:lnSpc>
              <a:spcBef>
                <a:spcPts val="1000"/>
              </a:spcBef>
              <a:spcAft>
                <a:spcPts val="0"/>
              </a:spcAft>
              <a:buClr>
                <a:srgbClr val="000000"/>
              </a:buClr>
              <a:buSzPts val="1800"/>
              <a:buFont typeface="Noto Sans Symbols"/>
              <a:buNone/>
            </a:pPr>
            <a:endParaRPr sz="2600" b="0" i="0" u="none" strike="noStrike" cap="none">
              <a:solidFill>
                <a:srgbClr val="000000"/>
              </a:solidFill>
              <a:latin typeface="Open Sans"/>
              <a:ea typeface="Open Sans"/>
              <a:cs typeface="Open Sans"/>
              <a:sym typeface="Open Sans"/>
            </a:endParaRPr>
          </a:p>
          <a:p>
            <a:pPr marL="571500" marR="0" lvl="0" indent="-457200" algn="l" rtl="0">
              <a:lnSpc>
                <a:spcPct val="90000"/>
              </a:lnSpc>
              <a:spcBef>
                <a:spcPts val="1000"/>
              </a:spcBef>
              <a:spcAft>
                <a:spcPts val="0"/>
              </a:spcAft>
              <a:buClr>
                <a:srgbClr val="F5333F"/>
              </a:buClr>
              <a:buSzPts val="1800"/>
              <a:buFont typeface="Noto Sans Symbols"/>
              <a:buChar char="✔"/>
            </a:pPr>
            <a:r>
              <a:rPr lang="en-US" sz="2600" b="0" i="0" u="none" strike="noStrike" cap="none">
                <a:solidFill>
                  <a:srgbClr val="000000"/>
                </a:solidFill>
                <a:latin typeface="Open Sans"/>
                <a:ea typeface="Open Sans"/>
                <a:cs typeface="Open Sans"/>
                <a:sym typeface="Open Sans"/>
              </a:rPr>
              <a:t>Situation assessment. </a:t>
            </a:r>
            <a:endParaRPr/>
          </a:p>
          <a:p>
            <a:pPr marL="571500" marR="0" lvl="0" indent="-457200" algn="l" rtl="0">
              <a:lnSpc>
                <a:spcPct val="90000"/>
              </a:lnSpc>
              <a:spcBef>
                <a:spcPts val="1000"/>
              </a:spcBef>
              <a:spcAft>
                <a:spcPts val="0"/>
              </a:spcAft>
              <a:buClr>
                <a:srgbClr val="F5333F"/>
              </a:buClr>
              <a:buSzPts val="1800"/>
              <a:buFont typeface="Noto Sans Symbols"/>
              <a:buChar char="✔"/>
            </a:pPr>
            <a:r>
              <a:rPr lang="en-US" sz="2600" b="0" i="0" u="none" strike="noStrike" cap="none">
                <a:solidFill>
                  <a:srgbClr val="000000"/>
                </a:solidFill>
                <a:latin typeface="Open Sans"/>
                <a:ea typeface="Open Sans"/>
                <a:cs typeface="Open Sans"/>
                <a:sym typeface="Open Sans"/>
              </a:rPr>
              <a:t>Specific job responsibilities. </a:t>
            </a:r>
            <a:endParaRPr/>
          </a:p>
          <a:p>
            <a:pPr marL="571500" marR="0" lvl="0" indent="-457200" algn="l" rtl="0">
              <a:lnSpc>
                <a:spcPct val="90000"/>
              </a:lnSpc>
              <a:spcBef>
                <a:spcPts val="1000"/>
              </a:spcBef>
              <a:spcAft>
                <a:spcPts val="0"/>
              </a:spcAft>
              <a:buClr>
                <a:srgbClr val="F5333F"/>
              </a:buClr>
              <a:buSzPts val="1800"/>
              <a:buFont typeface="Noto Sans Symbols"/>
              <a:buChar char="✔"/>
            </a:pPr>
            <a:r>
              <a:rPr lang="en-US" sz="2600" b="0" i="0" u="none" strike="noStrike" cap="none">
                <a:solidFill>
                  <a:srgbClr val="000000"/>
                </a:solidFill>
                <a:latin typeface="Open Sans"/>
                <a:ea typeface="Open Sans"/>
                <a:cs typeface="Open Sans"/>
                <a:sym typeface="Open Sans"/>
              </a:rPr>
              <a:t>Coworkers. </a:t>
            </a:r>
            <a:endParaRPr/>
          </a:p>
          <a:p>
            <a:pPr marL="571500" marR="0" lvl="0" indent="-457200" algn="l" rtl="0">
              <a:lnSpc>
                <a:spcPct val="90000"/>
              </a:lnSpc>
              <a:spcBef>
                <a:spcPts val="1000"/>
              </a:spcBef>
              <a:spcAft>
                <a:spcPts val="0"/>
              </a:spcAft>
              <a:buClr>
                <a:srgbClr val="F5333F"/>
              </a:buClr>
              <a:buSzPts val="1800"/>
              <a:buFont typeface="Noto Sans Symbols"/>
              <a:buChar char="✔"/>
            </a:pPr>
            <a:r>
              <a:rPr lang="en-US" sz="2600" b="0" i="0" u="none" strike="noStrike" cap="none">
                <a:solidFill>
                  <a:srgbClr val="000000"/>
                </a:solidFill>
                <a:latin typeface="Open Sans"/>
                <a:ea typeface="Open Sans"/>
                <a:cs typeface="Open Sans"/>
                <a:sym typeface="Open Sans"/>
              </a:rPr>
              <a:t>Work area. </a:t>
            </a:r>
            <a:endParaRPr/>
          </a:p>
          <a:p>
            <a:pPr marL="571500" marR="0" lvl="0" indent="-457200" algn="l" rtl="0">
              <a:lnSpc>
                <a:spcPct val="90000"/>
              </a:lnSpc>
              <a:spcBef>
                <a:spcPts val="1000"/>
              </a:spcBef>
              <a:spcAft>
                <a:spcPts val="0"/>
              </a:spcAft>
              <a:buClr>
                <a:srgbClr val="F5333F"/>
              </a:buClr>
              <a:buSzPts val="1800"/>
              <a:buFont typeface="Noto Sans Symbols"/>
              <a:buChar char="✔"/>
            </a:pPr>
            <a:r>
              <a:rPr lang="en-US" sz="2600" b="0" i="0" u="none" strike="noStrike" cap="none">
                <a:solidFill>
                  <a:srgbClr val="000000"/>
                </a:solidFill>
                <a:latin typeface="Open Sans"/>
                <a:ea typeface="Open Sans"/>
                <a:cs typeface="Open Sans"/>
                <a:sym typeface="Open Sans"/>
              </a:rPr>
              <a:t>Eating and sleeping arrangements.</a:t>
            </a:r>
            <a:endParaRPr/>
          </a:p>
          <a:p>
            <a:pPr marL="571500" marR="0" lvl="0" indent="-457200" algn="l" rtl="0">
              <a:lnSpc>
                <a:spcPct val="90000"/>
              </a:lnSpc>
              <a:spcBef>
                <a:spcPts val="1000"/>
              </a:spcBef>
              <a:spcAft>
                <a:spcPts val="0"/>
              </a:spcAft>
              <a:buClr>
                <a:srgbClr val="F5333F"/>
              </a:buClr>
              <a:buSzPts val="1800"/>
              <a:buFont typeface="Noto Sans Symbols"/>
              <a:buChar char="✔"/>
            </a:pPr>
            <a:r>
              <a:rPr lang="en-US" sz="2600" b="0" i="0" u="none" strike="noStrike" cap="none">
                <a:solidFill>
                  <a:srgbClr val="000000"/>
                </a:solidFill>
                <a:latin typeface="Open Sans"/>
                <a:ea typeface="Open Sans"/>
                <a:cs typeface="Open Sans"/>
                <a:sym typeface="Open Sans"/>
              </a:rPr>
              <a:t>Instructions for obtaining additional supplies, services, and personnel. </a:t>
            </a:r>
            <a:endParaRPr/>
          </a:p>
          <a:p>
            <a:pPr marL="571500" marR="0" lvl="0" indent="-457200" algn="l" rtl="0">
              <a:lnSpc>
                <a:spcPct val="90000"/>
              </a:lnSpc>
              <a:spcBef>
                <a:spcPts val="1000"/>
              </a:spcBef>
              <a:spcAft>
                <a:spcPts val="0"/>
              </a:spcAft>
              <a:buClr>
                <a:srgbClr val="F5333F"/>
              </a:buClr>
              <a:buSzPts val="1800"/>
              <a:buFont typeface="Noto Sans Symbols"/>
              <a:buChar char="✔"/>
            </a:pPr>
            <a:r>
              <a:rPr lang="en-US" sz="2600" b="0" i="0" u="none" strike="noStrike" cap="none">
                <a:solidFill>
                  <a:srgbClr val="000000"/>
                </a:solidFill>
                <a:latin typeface="Open Sans"/>
                <a:ea typeface="Open Sans"/>
                <a:cs typeface="Open Sans"/>
                <a:sym typeface="Open Sans"/>
              </a:rPr>
              <a:t>Operational periods/work shifts. </a:t>
            </a:r>
            <a:endParaRPr/>
          </a:p>
          <a:p>
            <a:pPr marL="571500" marR="0" lvl="0" indent="-457200" algn="l" rtl="0">
              <a:lnSpc>
                <a:spcPct val="90000"/>
              </a:lnSpc>
              <a:spcBef>
                <a:spcPts val="1000"/>
              </a:spcBef>
              <a:spcAft>
                <a:spcPts val="0"/>
              </a:spcAft>
              <a:buClr>
                <a:srgbClr val="F5333F"/>
              </a:buClr>
              <a:buSzPts val="1800"/>
              <a:buFont typeface="Noto Sans Symbols"/>
              <a:buChar char="✔"/>
            </a:pPr>
            <a:r>
              <a:rPr lang="en-US" sz="2600" b="0" i="0" u="none" strike="noStrike" cap="none">
                <a:solidFill>
                  <a:srgbClr val="000000"/>
                </a:solidFill>
                <a:latin typeface="Open Sans"/>
                <a:ea typeface="Open Sans"/>
                <a:cs typeface="Open Sans"/>
                <a:sym typeface="Open Sans"/>
              </a:rPr>
              <a:t>Required safety procedures and PPE.</a:t>
            </a:r>
            <a:endParaRPr/>
          </a:p>
          <a:p>
            <a:pPr marL="457200" marR="0" lvl="0" indent="-228600" algn="l" rtl="0">
              <a:lnSpc>
                <a:spcPct val="90000"/>
              </a:lnSpc>
              <a:spcBef>
                <a:spcPts val="1000"/>
              </a:spcBef>
              <a:spcAft>
                <a:spcPts val="0"/>
              </a:spcAft>
              <a:buClr>
                <a:srgbClr val="000000"/>
              </a:buClr>
              <a:buSzPts val="1800"/>
              <a:buFont typeface="Arial"/>
              <a:buNone/>
            </a:pPr>
            <a:endParaRPr sz="26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91"/>
          <p:cNvSpPr/>
          <p:nvPr/>
        </p:nvSpPr>
        <p:spPr>
          <a:xfrm>
            <a:off x="0" y="-5347"/>
            <a:ext cx="4180113"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47" name="Google Shape;647;p91"/>
          <p:cNvSpPr txBox="1"/>
          <p:nvPr/>
        </p:nvSpPr>
        <p:spPr>
          <a:xfrm>
            <a:off x="162561" y="953219"/>
            <a:ext cx="3720670"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4400"/>
              <a:buFont typeface="Arial"/>
              <a:buNone/>
            </a:pPr>
            <a:r>
              <a:rPr lang="en-US" sz="3600" b="1" i="0" u="none" strike="noStrike" cap="none">
                <a:solidFill>
                  <a:srgbClr val="F5333F"/>
                </a:solidFill>
                <a:latin typeface="Open Sans"/>
                <a:ea typeface="Open Sans"/>
                <a:cs typeface="Open Sans"/>
                <a:sym typeface="Open Sans"/>
              </a:rPr>
              <a:t>Incident Recordkeeping  </a:t>
            </a:r>
            <a:endParaRPr sz="3600" b="0" i="0" u="none" strike="noStrike" cap="none">
              <a:solidFill>
                <a:srgbClr val="F5333F"/>
              </a:solidFill>
              <a:latin typeface="Open Sans"/>
              <a:ea typeface="Open Sans"/>
              <a:cs typeface="Open Sans"/>
              <a:sym typeface="Open Sans"/>
            </a:endParaRPr>
          </a:p>
          <a:p>
            <a:pPr marL="0" marR="0" lvl="0" indent="0" algn="l" rtl="0">
              <a:lnSpc>
                <a:spcPct val="100000"/>
              </a:lnSpc>
              <a:spcBef>
                <a:spcPts val="600"/>
              </a:spcBef>
              <a:spcAft>
                <a:spcPts val="0"/>
              </a:spcAft>
              <a:buClr>
                <a:srgbClr val="FFFFFF"/>
              </a:buClr>
              <a:buSzPts val="4400"/>
              <a:buFont typeface="Calibri"/>
              <a:buNone/>
            </a:pPr>
            <a:endParaRPr sz="1800" b="0" i="0" u="none" strike="noStrike" cap="none">
              <a:solidFill>
                <a:srgbClr val="FFFFFF"/>
              </a:solidFill>
              <a:latin typeface="Open Sans"/>
              <a:ea typeface="Open Sans"/>
              <a:cs typeface="Open Sans"/>
              <a:sym typeface="Open Sans"/>
            </a:endParaRPr>
          </a:p>
        </p:txBody>
      </p:sp>
      <p:sp>
        <p:nvSpPr>
          <p:cNvPr id="648" name="Google Shape;648;p91"/>
          <p:cNvSpPr txBox="1"/>
          <p:nvPr/>
        </p:nvSpPr>
        <p:spPr>
          <a:xfrm>
            <a:off x="4488873" y="311067"/>
            <a:ext cx="7286567" cy="6773096"/>
          </a:xfrm>
          <a:prstGeom prst="rect">
            <a:avLst/>
          </a:prstGeom>
          <a:noFill/>
          <a:ln>
            <a:noFill/>
          </a:ln>
        </p:spPr>
        <p:txBody>
          <a:bodyPr spcFirstLastPara="1" wrap="square" lIns="91425" tIns="45700" rIns="91425" bIns="45700" anchor="t" anchorCtr="0">
            <a:spAutoFit/>
          </a:bodyPr>
          <a:lstStyle/>
          <a:p>
            <a:pPr marL="457200" marR="0" lvl="0" indent="-228600" algn="l" rtl="0">
              <a:lnSpc>
                <a:spcPct val="90000"/>
              </a:lnSpc>
              <a:spcBef>
                <a:spcPts val="1000"/>
              </a:spcBef>
              <a:spcAft>
                <a:spcPts val="0"/>
              </a:spcAft>
              <a:buClr>
                <a:srgbClr val="F5333F"/>
              </a:buClr>
              <a:buSzPts val="1800"/>
              <a:buFont typeface="Noto Sans Symbols"/>
              <a:buNone/>
            </a:pPr>
            <a:endParaRPr sz="2400" b="0" i="0" u="none" strike="noStrike" cap="none">
              <a:solidFill>
                <a:srgbClr val="000000"/>
              </a:solidFill>
              <a:latin typeface="Open Sans"/>
              <a:ea typeface="Open Sans"/>
              <a:cs typeface="Open Sans"/>
              <a:sym typeface="Open Sans"/>
            </a:endParaRPr>
          </a:p>
          <a:p>
            <a:pPr marL="457200" marR="0" lvl="0" indent="-342900" algn="l" rtl="0">
              <a:lnSpc>
                <a:spcPct val="90000"/>
              </a:lnSpc>
              <a:spcBef>
                <a:spcPts val="1000"/>
              </a:spcBef>
              <a:spcAft>
                <a:spcPts val="0"/>
              </a:spcAft>
              <a:buClr>
                <a:srgbClr val="F5333F"/>
              </a:buClr>
              <a:buSzPts val="1800"/>
              <a:buFont typeface="Noto Sans Symbols"/>
              <a:buChar char="✔"/>
            </a:pPr>
            <a:r>
              <a:rPr lang="en-US" sz="2400" b="0" i="0" u="none" strike="noStrike" cap="none">
                <a:solidFill>
                  <a:srgbClr val="000000"/>
                </a:solidFill>
                <a:latin typeface="Open Sans"/>
                <a:ea typeface="Open Sans"/>
                <a:cs typeface="Open Sans"/>
                <a:sym typeface="Open Sans"/>
              </a:rPr>
              <a:t>Print or type all entries. </a:t>
            </a:r>
            <a:endParaRPr/>
          </a:p>
          <a:p>
            <a:pPr marL="457200" marR="0" lvl="0" indent="-228600" algn="l" rtl="0">
              <a:lnSpc>
                <a:spcPct val="90000"/>
              </a:lnSpc>
              <a:spcBef>
                <a:spcPts val="1000"/>
              </a:spcBef>
              <a:spcAft>
                <a:spcPts val="0"/>
              </a:spcAft>
              <a:buClr>
                <a:srgbClr val="F5333F"/>
              </a:buClr>
              <a:buSzPts val="1800"/>
              <a:buFont typeface="Noto Sans Symbols"/>
              <a:buNone/>
            </a:pPr>
            <a:endParaRPr sz="2400" b="0" i="0" u="none" strike="noStrike" cap="none">
              <a:solidFill>
                <a:srgbClr val="000000"/>
              </a:solidFill>
              <a:latin typeface="Open Sans"/>
              <a:ea typeface="Open Sans"/>
              <a:cs typeface="Open Sans"/>
              <a:sym typeface="Open Sans"/>
            </a:endParaRPr>
          </a:p>
          <a:p>
            <a:pPr marL="457200" marR="0" lvl="0" indent="-342900" algn="l" rtl="0">
              <a:lnSpc>
                <a:spcPct val="90000"/>
              </a:lnSpc>
              <a:spcBef>
                <a:spcPts val="1000"/>
              </a:spcBef>
              <a:spcAft>
                <a:spcPts val="0"/>
              </a:spcAft>
              <a:buClr>
                <a:srgbClr val="F5333F"/>
              </a:buClr>
              <a:buSzPts val="1800"/>
              <a:buFont typeface="Noto Sans Symbols"/>
              <a:buChar char="✔"/>
            </a:pPr>
            <a:r>
              <a:rPr lang="en-US" sz="2400" b="0" i="0" u="none" strike="noStrike" cap="none">
                <a:solidFill>
                  <a:srgbClr val="000000"/>
                </a:solidFill>
                <a:latin typeface="Open Sans"/>
                <a:ea typeface="Open Sans"/>
                <a:cs typeface="Open Sans"/>
                <a:sym typeface="Open Sans"/>
              </a:rPr>
              <a:t>Enter dates by month/day/year format.</a:t>
            </a:r>
            <a:endParaRPr/>
          </a:p>
          <a:p>
            <a:pPr marL="114300" marR="0" lvl="0" indent="0" algn="l" rtl="0">
              <a:lnSpc>
                <a:spcPct val="90000"/>
              </a:lnSpc>
              <a:spcBef>
                <a:spcPts val="1000"/>
              </a:spcBef>
              <a:spcAft>
                <a:spcPts val="0"/>
              </a:spcAft>
              <a:buNone/>
            </a:pPr>
            <a:endParaRPr sz="2400" b="0" i="0" u="none" strike="noStrike" cap="none">
              <a:solidFill>
                <a:srgbClr val="000000"/>
              </a:solidFill>
              <a:latin typeface="Open Sans"/>
              <a:ea typeface="Open Sans"/>
              <a:cs typeface="Open Sans"/>
              <a:sym typeface="Open Sans"/>
            </a:endParaRPr>
          </a:p>
          <a:p>
            <a:pPr marL="457200" marR="0" lvl="0" indent="-342900" algn="l" rtl="0">
              <a:lnSpc>
                <a:spcPct val="90000"/>
              </a:lnSpc>
              <a:spcBef>
                <a:spcPts val="1000"/>
              </a:spcBef>
              <a:spcAft>
                <a:spcPts val="0"/>
              </a:spcAft>
              <a:buClr>
                <a:srgbClr val="F5333F"/>
              </a:buClr>
              <a:buSzPts val="1800"/>
              <a:buFont typeface="Noto Sans Symbols"/>
              <a:buChar char="✔"/>
            </a:pPr>
            <a:r>
              <a:rPr lang="en-US" sz="2400" b="0" i="0" u="none" strike="noStrike" cap="none">
                <a:solidFill>
                  <a:srgbClr val="000000"/>
                </a:solidFill>
                <a:latin typeface="Open Sans"/>
                <a:ea typeface="Open Sans"/>
                <a:cs typeface="Open Sans"/>
                <a:sym typeface="Open Sans"/>
              </a:rPr>
              <a:t>Enter date and time on all forms and records. Use local time. </a:t>
            </a:r>
            <a:endParaRPr/>
          </a:p>
          <a:p>
            <a:pPr marL="457200" marR="0" lvl="0" indent="-228600" algn="l" rtl="0">
              <a:lnSpc>
                <a:spcPct val="90000"/>
              </a:lnSpc>
              <a:spcBef>
                <a:spcPts val="1000"/>
              </a:spcBef>
              <a:spcAft>
                <a:spcPts val="0"/>
              </a:spcAft>
              <a:buClr>
                <a:srgbClr val="F5333F"/>
              </a:buClr>
              <a:buSzPts val="1800"/>
              <a:buFont typeface="Noto Sans Symbols"/>
              <a:buNone/>
            </a:pPr>
            <a:endParaRPr sz="2400" b="0" i="0" u="none" strike="noStrike" cap="none">
              <a:solidFill>
                <a:srgbClr val="000000"/>
              </a:solidFill>
              <a:latin typeface="Open Sans"/>
              <a:ea typeface="Open Sans"/>
              <a:cs typeface="Open Sans"/>
              <a:sym typeface="Open Sans"/>
            </a:endParaRPr>
          </a:p>
          <a:p>
            <a:pPr marL="457200" marR="0" lvl="0" indent="-342900" algn="l" rtl="0">
              <a:lnSpc>
                <a:spcPct val="90000"/>
              </a:lnSpc>
              <a:spcBef>
                <a:spcPts val="1000"/>
              </a:spcBef>
              <a:spcAft>
                <a:spcPts val="0"/>
              </a:spcAft>
              <a:buClr>
                <a:srgbClr val="F5333F"/>
              </a:buClr>
              <a:buSzPts val="1800"/>
              <a:buFont typeface="Noto Sans Symbols"/>
              <a:buChar char="✔"/>
            </a:pPr>
            <a:r>
              <a:rPr lang="en-US" sz="2400" b="0" i="0" u="none" strike="noStrike" cap="none">
                <a:solidFill>
                  <a:srgbClr val="000000"/>
                </a:solidFill>
                <a:latin typeface="Open Sans"/>
                <a:ea typeface="Open Sans"/>
                <a:cs typeface="Open Sans"/>
                <a:sym typeface="Open Sans"/>
              </a:rPr>
              <a:t>Fill in all blanks. Use N/A as appropriate. </a:t>
            </a:r>
            <a:endParaRPr/>
          </a:p>
          <a:p>
            <a:pPr marL="457200" marR="0" lvl="0" indent="-228600" algn="l" rtl="0">
              <a:lnSpc>
                <a:spcPct val="90000"/>
              </a:lnSpc>
              <a:spcBef>
                <a:spcPts val="1000"/>
              </a:spcBef>
              <a:spcAft>
                <a:spcPts val="0"/>
              </a:spcAft>
              <a:buClr>
                <a:srgbClr val="F5333F"/>
              </a:buClr>
              <a:buSzPts val="1800"/>
              <a:buFont typeface="Noto Sans Symbols"/>
              <a:buNone/>
            </a:pPr>
            <a:endParaRPr sz="2400" b="0" i="0" u="none" strike="noStrike" cap="none">
              <a:solidFill>
                <a:srgbClr val="000000"/>
              </a:solidFill>
              <a:latin typeface="Open Sans"/>
              <a:ea typeface="Open Sans"/>
              <a:cs typeface="Open Sans"/>
              <a:sym typeface="Open Sans"/>
            </a:endParaRPr>
          </a:p>
          <a:p>
            <a:pPr marL="457200" marR="0" lvl="0" indent="-342900" algn="l" rtl="0">
              <a:lnSpc>
                <a:spcPct val="90000"/>
              </a:lnSpc>
              <a:spcBef>
                <a:spcPts val="1000"/>
              </a:spcBef>
              <a:spcAft>
                <a:spcPts val="0"/>
              </a:spcAft>
              <a:buClr>
                <a:srgbClr val="F5333F"/>
              </a:buClr>
              <a:buSzPts val="1800"/>
              <a:buFont typeface="Noto Sans Symbols"/>
              <a:buChar char="✔"/>
            </a:pPr>
            <a:r>
              <a:rPr lang="en-US" sz="2400" b="0" i="0" u="none" strike="noStrike" cap="none">
                <a:solidFill>
                  <a:srgbClr val="000000"/>
                </a:solidFill>
                <a:latin typeface="Open Sans"/>
                <a:ea typeface="Open Sans"/>
                <a:cs typeface="Open Sans"/>
                <a:sym typeface="Open Sans"/>
              </a:rPr>
              <a:t>Use military 24-hour time.</a:t>
            </a:r>
            <a:endParaRPr/>
          </a:p>
          <a:p>
            <a:pPr marL="457200" marR="0" lvl="0" indent="-228600" algn="l" rtl="0">
              <a:lnSpc>
                <a:spcPct val="90000"/>
              </a:lnSpc>
              <a:spcBef>
                <a:spcPts val="1000"/>
              </a:spcBef>
              <a:spcAft>
                <a:spcPts val="0"/>
              </a:spcAft>
              <a:buClr>
                <a:srgbClr val="F5333F"/>
              </a:buClr>
              <a:buSzPts val="1800"/>
              <a:buFont typeface="Noto Sans Symbols"/>
              <a:buNone/>
            </a:pPr>
            <a:endParaRPr sz="2400" b="0" i="0" u="none" strike="noStrike" cap="none">
              <a:solidFill>
                <a:srgbClr val="000000"/>
              </a:solidFill>
              <a:latin typeface="Open Sans"/>
              <a:ea typeface="Open Sans"/>
              <a:cs typeface="Open Sans"/>
              <a:sym typeface="Open Sans"/>
            </a:endParaRPr>
          </a:p>
          <a:p>
            <a:pPr marL="457200" marR="0" lvl="0" indent="-342900" algn="l" rtl="0">
              <a:lnSpc>
                <a:spcPct val="90000"/>
              </a:lnSpc>
              <a:spcBef>
                <a:spcPts val="1000"/>
              </a:spcBef>
              <a:spcAft>
                <a:spcPts val="0"/>
              </a:spcAft>
              <a:buClr>
                <a:srgbClr val="F5333F"/>
              </a:buClr>
              <a:buSzPts val="1800"/>
              <a:buFont typeface="Noto Sans Symbols"/>
              <a:buChar char="✔"/>
            </a:pPr>
            <a:r>
              <a:rPr lang="en-US" sz="2400" b="0" i="0" u="none" strike="noStrike" cap="none">
                <a:solidFill>
                  <a:srgbClr val="000000"/>
                </a:solidFill>
                <a:latin typeface="Open Sans"/>
                <a:ea typeface="Open Sans"/>
                <a:cs typeface="Open Sans"/>
                <a:sym typeface="Open Sans"/>
              </a:rPr>
              <a:t>Section Chiefs and above should assign a log keeper (scribe).</a:t>
            </a:r>
            <a:endParaRPr/>
          </a:p>
          <a:p>
            <a:pPr marL="457200" marR="0" lvl="0" indent="-228600" algn="l" rtl="0">
              <a:lnSpc>
                <a:spcPct val="90000"/>
              </a:lnSpc>
              <a:spcBef>
                <a:spcPts val="1000"/>
              </a:spcBef>
              <a:spcAft>
                <a:spcPts val="0"/>
              </a:spcAft>
              <a:buClr>
                <a:srgbClr val="000000"/>
              </a:buClr>
              <a:buSzPts val="1800"/>
              <a:buFont typeface="Arial"/>
              <a:buNone/>
            </a:pPr>
            <a:endParaRPr sz="26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92"/>
          <p:cNvSpPr/>
          <p:nvPr/>
        </p:nvSpPr>
        <p:spPr>
          <a:xfrm>
            <a:off x="0" y="-5347"/>
            <a:ext cx="4156363"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54" name="Google Shape;654;p92"/>
          <p:cNvSpPr txBox="1"/>
          <p:nvPr/>
        </p:nvSpPr>
        <p:spPr>
          <a:xfrm>
            <a:off x="162561" y="953219"/>
            <a:ext cx="3685044"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4400"/>
              <a:buFont typeface="Arial"/>
              <a:buNone/>
            </a:pPr>
            <a:r>
              <a:rPr lang="en-US" sz="3600" b="1" i="0" u="none" strike="noStrike" cap="none">
                <a:solidFill>
                  <a:srgbClr val="F5333F"/>
                </a:solidFill>
                <a:latin typeface="Open Sans"/>
                <a:ea typeface="Open Sans"/>
                <a:cs typeface="Open Sans"/>
                <a:sym typeface="Open Sans"/>
              </a:rPr>
              <a:t>Incident Demobilisation  </a:t>
            </a:r>
            <a:endParaRPr sz="3600" b="0" i="0" u="none" strike="noStrike" cap="none">
              <a:solidFill>
                <a:srgbClr val="F5333F"/>
              </a:solidFill>
              <a:latin typeface="Open Sans"/>
              <a:ea typeface="Open Sans"/>
              <a:cs typeface="Open Sans"/>
              <a:sym typeface="Open Sans"/>
            </a:endParaRPr>
          </a:p>
          <a:p>
            <a:pPr marL="0" marR="0" lvl="0" indent="0" algn="l" rtl="0">
              <a:lnSpc>
                <a:spcPct val="100000"/>
              </a:lnSpc>
              <a:spcBef>
                <a:spcPts val="600"/>
              </a:spcBef>
              <a:spcAft>
                <a:spcPts val="0"/>
              </a:spcAft>
              <a:buClr>
                <a:srgbClr val="FFFFFF"/>
              </a:buClr>
              <a:buSzPts val="4400"/>
              <a:buFont typeface="Calibri"/>
              <a:buNone/>
            </a:pPr>
            <a:endParaRPr sz="1800" b="0" i="0" u="none" strike="noStrike" cap="none">
              <a:solidFill>
                <a:srgbClr val="FFFFFF"/>
              </a:solidFill>
              <a:latin typeface="Open Sans"/>
              <a:ea typeface="Open Sans"/>
              <a:cs typeface="Open Sans"/>
              <a:sym typeface="Open Sans"/>
            </a:endParaRPr>
          </a:p>
        </p:txBody>
      </p:sp>
      <p:sp>
        <p:nvSpPr>
          <p:cNvPr id="655" name="Google Shape;655;p92"/>
          <p:cNvSpPr txBox="1"/>
          <p:nvPr/>
        </p:nvSpPr>
        <p:spPr>
          <a:xfrm>
            <a:off x="4453247" y="311067"/>
            <a:ext cx="7322193" cy="5816937"/>
          </a:xfrm>
          <a:prstGeom prst="rect">
            <a:avLst/>
          </a:prstGeom>
          <a:noFill/>
          <a:ln>
            <a:noFill/>
          </a:ln>
        </p:spPr>
        <p:txBody>
          <a:bodyPr spcFirstLastPara="1" wrap="square" lIns="91425" tIns="45700" rIns="91425" bIns="45700" anchor="t" anchorCtr="0">
            <a:spAutoFit/>
          </a:bodyPr>
          <a:lstStyle/>
          <a:p>
            <a:pPr marL="457200" marR="0" lvl="0" indent="-228600" algn="l" rtl="0">
              <a:lnSpc>
                <a:spcPct val="90000"/>
              </a:lnSpc>
              <a:spcBef>
                <a:spcPts val="1000"/>
              </a:spcBef>
              <a:spcAft>
                <a:spcPts val="0"/>
              </a:spcAft>
              <a:buClr>
                <a:srgbClr val="F5333F"/>
              </a:buClr>
              <a:buSzPts val="1800"/>
              <a:buFont typeface="Noto Sans Symbols"/>
              <a:buNone/>
            </a:pPr>
            <a:endParaRPr sz="2400" b="0" i="0" u="none" strike="noStrike" cap="none">
              <a:solidFill>
                <a:srgbClr val="000000"/>
              </a:solidFill>
              <a:latin typeface="Open Sans"/>
              <a:ea typeface="Open Sans"/>
              <a:cs typeface="Open Sans"/>
              <a:sym typeface="Open Sans"/>
            </a:endParaRPr>
          </a:p>
          <a:p>
            <a:pPr marL="571500" marR="0" lvl="0" indent="-457200" algn="l" rtl="0">
              <a:lnSpc>
                <a:spcPct val="90000"/>
              </a:lnSpc>
              <a:spcBef>
                <a:spcPts val="1000"/>
              </a:spcBef>
              <a:spcAft>
                <a:spcPts val="0"/>
              </a:spcAft>
              <a:buClr>
                <a:srgbClr val="F5333F"/>
              </a:buClr>
              <a:buSzPts val="1800"/>
              <a:buFont typeface="Noto Sans Symbols"/>
              <a:buChar char="✔"/>
            </a:pPr>
            <a:r>
              <a:rPr lang="en-US" sz="2800" b="0" i="0" u="none" strike="noStrike" cap="none">
                <a:solidFill>
                  <a:srgbClr val="000000"/>
                </a:solidFill>
                <a:latin typeface="Open Sans"/>
                <a:ea typeface="Open Sans"/>
                <a:cs typeface="Open Sans"/>
                <a:sym typeface="Open Sans"/>
              </a:rPr>
              <a:t>Complete work assignments. </a:t>
            </a:r>
            <a:endParaRPr/>
          </a:p>
          <a:p>
            <a:pPr marL="571500" marR="0" lvl="0" indent="-457200" algn="l" rtl="0">
              <a:lnSpc>
                <a:spcPct val="90000"/>
              </a:lnSpc>
              <a:spcBef>
                <a:spcPts val="1000"/>
              </a:spcBef>
              <a:spcAft>
                <a:spcPts val="0"/>
              </a:spcAft>
              <a:buClr>
                <a:srgbClr val="F5333F"/>
              </a:buClr>
              <a:buSzPts val="1800"/>
              <a:buFont typeface="Noto Sans Symbols"/>
              <a:buChar char="✔"/>
            </a:pPr>
            <a:r>
              <a:rPr lang="en-US" sz="2800" b="0" i="0" u="none" strike="noStrike" cap="none">
                <a:solidFill>
                  <a:srgbClr val="000000"/>
                </a:solidFill>
                <a:latin typeface="Open Sans"/>
                <a:ea typeface="Open Sans"/>
                <a:cs typeface="Open Sans"/>
                <a:sym typeface="Open Sans"/>
              </a:rPr>
              <a:t>Brief replacements, subordinates, and supervisor. </a:t>
            </a:r>
            <a:endParaRPr/>
          </a:p>
          <a:p>
            <a:pPr marL="571500" marR="0" lvl="0" indent="-457200" algn="l" rtl="0">
              <a:lnSpc>
                <a:spcPct val="90000"/>
              </a:lnSpc>
              <a:spcBef>
                <a:spcPts val="1000"/>
              </a:spcBef>
              <a:spcAft>
                <a:spcPts val="0"/>
              </a:spcAft>
              <a:buClr>
                <a:srgbClr val="F5333F"/>
              </a:buClr>
              <a:buSzPts val="1800"/>
              <a:buFont typeface="Noto Sans Symbols"/>
              <a:buChar char="✔"/>
            </a:pPr>
            <a:r>
              <a:rPr lang="en-US" sz="2800" b="0" i="0" u="none" strike="noStrike" cap="none">
                <a:solidFill>
                  <a:srgbClr val="000000"/>
                </a:solidFill>
                <a:latin typeface="Open Sans"/>
                <a:ea typeface="Open Sans"/>
                <a:cs typeface="Open Sans"/>
                <a:sym typeface="Open Sans"/>
              </a:rPr>
              <a:t>Follow check-out procedures. </a:t>
            </a:r>
            <a:endParaRPr/>
          </a:p>
          <a:p>
            <a:pPr marL="571500" marR="0" lvl="0" indent="-457200" algn="l" rtl="0">
              <a:lnSpc>
                <a:spcPct val="90000"/>
              </a:lnSpc>
              <a:spcBef>
                <a:spcPts val="1000"/>
              </a:spcBef>
              <a:spcAft>
                <a:spcPts val="0"/>
              </a:spcAft>
              <a:buClr>
                <a:srgbClr val="F5333F"/>
              </a:buClr>
              <a:buSzPts val="1800"/>
              <a:buFont typeface="Noto Sans Symbols"/>
              <a:buChar char="✔"/>
            </a:pPr>
            <a:r>
              <a:rPr lang="en-US" sz="2800" b="0" i="0" u="none" strike="noStrike" cap="none">
                <a:solidFill>
                  <a:srgbClr val="000000"/>
                </a:solidFill>
                <a:latin typeface="Open Sans"/>
                <a:ea typeface="Open Sans"/>
                <a:cs typeface="Open Sans"/>
                <a:sym typeface="Open Sans"/>
              </a:rPr>
              <a:t>Provide follow-up contact information. </a:t>
            </a:r>
            <a:endParaRPr/>
          </a:p>
          <a:p>
            <a:pPr marL="571500" marR="0" lvl="0" indent="-457200" algn="l" rtl="0">
              <a:lnSpc>
                <a:spcPct val="90000"/>
              </a:lnSpc>
              <a:spcBef>
                <a:spcPts val="1000"/>
              </a:spcBef>
              <a:spcAft>
                <a:spcPts val="0"/>
              </a:spcAft>
              <a:buClr>
                <a:srgbClr val="F5333F"/>
              </a:buClr>
              <a:buSzPts val="1800"/>
              <a:buFont typeface="Noto Sans Symbols"/>
              <a:buChar char="✔"/>
            </a:pPr>
            <a:r>
              <a:rPr lang="en-US" sz="2800" b="0" i="0" u="none" strike="noStrike" cap="none">
                <a:solidFill>
                  <a:srgbClr val="000000"/>
                </a:solidFill>
                <a:latin typeface="Open Sans"/>
                <a:ea typeface="Open Sans"/>
                <a:cs typeface="Open Sans"/>
                <a:sym typeface="Open Sans"/>
              </a:rPr>
              <a:t>Return incident-issued equipment. </a:t>
            </a:r>
            <a:endParaRPr/>
          </a:p>
          <a:p>
            <a:pPr marL="571500" marR="0" lvl="0" indent="-457200" algn="l" rtl="0">
              <a:lnSpc>
                <a:spcPct val="90000"/>
              </a:lnSpc>
              <a:spcBef>
                <a:spcPts val="1000"/>
              </a:spcBef>
              <a:spcAft>
                <a:spcPts val="0"/>
              </a:spcAft>
              <a:buClr>
                <a:srgbClr val="F5333F"/>
              </a:buClr>
              <a:buSzPts val="1800"/>
              <a:buFont typeface="Noto Sans Symbols"/>
              <a:buChar char="✔"/>
            </a:pPr>
            <a:r>
              <a:rPr lang="en-US" sz="2800" b="0" i="0" u="none" strike="noStrike" cap="none">
                <a:solidFill>
                  <a:srgbClr val="000000"/>
                </a:solidFill>
                <a:latin typeface="Open Sans"/>
                <a:ea typeface="Open Sans"/>
                <a:cs typeface="Open Sans"/>
                <a:sym typeface="Open Sans"/>
              </a:rPr>
              <a:t>Complete post-incident reports, critiques, evaluations, and medical follow-up. </a:t>
            </a:r>
            <a:endParaRPr/>
          </a:p>
          <a:p>
            <a:pPr marL="571500" marR="0" lvl="0" indent="-457200" algn="l" rtl="0">
              <a:lnSpc>
                <a:spcPct val="90000"/>
              </a:lnSpc>
              <a:spcBef>
                <a:spcPts val="1000"/>
              </a:spcBef>
              <a:spcAft>
                <a:spcPts val="0"/>
              </a:spcAft>
              <a:buClr>
                <a:srgbClr val="F5333F"/>
              </a:buClr>
              <a:buSzPts val="1800"/>
              <a:buFont typeface="Noto Sans Symbols"/>
              <a:buChar char="✔"/>
            </a:pPr>
            <a:r>
              <a:rPr lang="en-US" sz="2800" b="0" i="0" u="none" strike="noStrike" cap="none">
                <a:solidFill>
                  <a:srgbClr val="000000"/>
                </a:solidFill>
                <a:latin typeface="Open Sans"/>
                <a:ea typeface="Open Sans"/>
                <a:cs typeface="Open Sans"/>
                <a:sym typeface="Open Sans"/>
              </a:rPr>
              <a:t>Resolve payment and/or payroll issues. </a:t>
            </a:r>
            <a:endParaRPr/>
          </a:p>
          <a:p>
            <a:pPr marL="457200" marR="0" lvl="0" indent="-228600" algn="l" rtl="0">
              <a:lnSpc>
                <a:spcPct val="90000"/>
              </a:lnSpc>
              <a:spcBef>
                <a:spcPts val="1000"/>
              </a:spcBef>
              <a:spcAft>
                <a:spcPts val="0"/>
              </a:spcAft>
              <a:buClr>
                <a:srgbClr val="000000"/>
              </a:buClr>
              <a:buSzPts val="1800"/>
              <a:buFont typeface="Arial"/>
              <a:buNone/>
            </a:pPr>
            <a:endParaRPr sz="26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0">
          <a:extLst>
            <a:ext uri="{FF2B5EF4-FFF2-40B4-BE49-F238E27FC236}">
              <a16:creationId xmlns:a16="http://schemas.microsoft.com/office/drawing/2014/main" id="{8CF5E6C3-FA3B-A5C0-3DB7-0CBCA16B1898}"/>
            </a:ext>
          </a:extLst>
        </p:cNvPr>
        <p:cNvGrpSpPr/>
        <p:nvPr/>
      </p:nvGrpSpPr>
      <p:grpSpPr>
        <a:xfrm>
          <a:off x="0" y="0"/>
          <a:ext cx="0" cy="0"/>
          <a:chOff x="0" y="0"/>
          <a:chExt cx="0" cy="0"/>
        </a:xfrm>
      </p:grpSpPr>
      <p:sp>
        <p:nvSpPr>
          <p:cNvPr id="271" name="Google Shape;271;p59">
            <a:extLst>
              <a:ext uri="{FF2B5EF4-FFF2-40B4-BE49-F238E27FC236}">
                <a16:creationId xmlns:a16="http://schemas.microsoft.com/office/drawing/2014/main" id="{CDC0E5E2-231A-875D-6C0A-5B1A5C57396E}"/>
              </a:ext>
            </a:extLst>
          </p:cNvPr>
          <p:cNvSpPr/>
          <p:nvPr/>
        </p:nvSpPr>
        <p:spPr>
          <a:xfrm>
            <a:off x="0" y="0"/>
            <a:ext cx="12192000" cy="685800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72" name="Google Shape;272;p59">
            <a:extLst>
              <a:ext uri="{FF2B5EF4-FFF2-40B4-BE49-F238E27FC236}">
                <a16:creationId xmlns:a16="http://schemas.microsoft.com/office/drawing/2014/main" id="{6E3C8CBE-7E89-EB82-E82F-C611058852BF}"/>
              </a:ext>
            </a:extLst>
          </p:cNvPr>
          <p:cNvSpPr/>
          <p:nvPr/>
        </p:nvSpPr>
        <p:spPr>
          <a:xfrm>
            <a:off x="2593004" y="3075077"/>
            <a:ext cx="1095971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4000"/>
              <a:buFont typeface="Arial"/>
              <a:buNone/>
            </a:pPr>
            <a:r>
              <a:rPr lang="en-US" sz="4000" b="1" dirty="0">
                <a:solidFill>
                  <a:srgbClr val="E42D38"/>
                </a:solidFill>
                <a:ea typeface="Calibri"/>
              </a:rPr>
              <a:t>Simulation Exercise Roles</a:t>
            </a:r>
            <a:endParaRPr sz="4000" b="0" i="0" u="none" strike="noStrike" cap="none" dirty="0">
              <a:solidFill>
                <a:srgbClr val="E42D38"/>
              </a:solidFill>
              <a:latin typeface="Calibri"/>
              <a:ea typeface="Calibri"/>
              <a:cs typeface="Calibri"/>
              <a:sym typeface="Calibri"/>
            </a:endParaRPr>
          </a:p>
        </p:txBody>
      </p:sp>
      <p:pic>
        <p:nvPicPr>
          <p:cNvPr id="3" name="Graphic 2" descr="Address Book with solid fill">
            <a:extLst>
              <a:ext uri="{FF2B5EF4-FFF2-40B4-BE49-F238E27FC236}">
                <a16:creationId xmlns:a16="http://schemas.microsoft.com/office/drawing/2014/main" id="{A4DD30ED-84C4-AA11-0F96-32B137FBC9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2370" y="2846614"/>
            <a:ext cx="1164771" cy="1164771"/>
          </a:xfrm>
          <a:prstGeom prst="rect">
            <a:avLst/>
          </a:prstGeom>
        </p:spPr>
      </p:pic>
    </p:spTree>
    <p:extLst>
      <p:ext uri="{BB962C8B-B14F-4D97-AF65-F5344CB8AC3E}">
        <p14:creationId xmlns:p14="http://schemas.microsoft.com/office/powerpoint/2010/main" val="4108228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5"/>
          <p:cNvSpPr/>
          <p:nvPr/>
        </p:nvSpPr>
        <p:spPr>
          <a:xfrm>
            <a:off x="-16474" y="-5348"/>
            <a:ext cx="4211100"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0" name="Google Shape;280;p15"/>
          <p:cNvSpPr txBox="1"/>
          <p:nvPr/>
        </p:nvSpPr>
        <p:spPr>
          <a:xfrm>
            <a:off x="474853" y="638259"/>
            <a:ext cx="3309600"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4400"/>
              <a:buFont typeface="Arial"/>
              <a:buNone/>
            </a:pPr>
            <a:r>
              <a:rPr lang="en-US" sz="3600" b="1" i="0" u="none" strike="noStrike" cap="none">
                <a:solidFill>
                  <a:srgbClr val="F5333F"/>
                </a:solidFill>
                <a:latin typeface="Open Sans"/>
                <a:ea typeface="Open Sans"/>
                <a:cs typeface="Open Sans"/>
                <a:sym typeface="Open Sans"/>
              </a:rPr>
              <a:t>What is ICS?</a:t>
            </a:r>
            <a:endParaRPr sz="3600" b="0" i="0" u="none" strike="noStrike" cap="none">
              <a:solidFill>
                <a:srgbClr val="F5333F"/>
              </a:solidFill>
              <a:latin typeface="Open Sans"/>
              <a:ea typeface="Open Sans"/>
              <a:cs typeface="Open Sans"/>
              <a:sym typeface="Open Sans"/>
            </a:endParaRPr>
          </a:p>
          <a:p>
            <a:pPr marL="0" marR="0" lvl="0" indent="0" algn="l" rtl="0">
              <a:lnSpc>
                <a:spcPct val="100000"/>
              </a:lnSpc>
              <a:spcBef>
                <a:spcPts val="600"/>
              </a:spcBef>
              <a:spcAft>
                <a:spcPts val="0"/>
              </a:spcAft>
              <a:buClr>
                <a:srgbClr val="FFFFFF"/>
              </a:buClr>
              <a:buSzPts val="4400"/>
              <a:buFont typeface="Calibri"/>
              <a:buNone/>
            </a:pPr>
            <a:endParaRPr sz="1800" b="0" i="0" u="none" strike="noStrike" cap="none">
              <a:solidFill>
                <a:srgbClr val="FFFFFF"/>
              </a:solidFill>
              <a:latin typeface="Open Sans"/>
              <a:ea typeface="Open Sans"/>
              <a:cs typeface="Open Sans"/>
              <a:sym typeface="Open Sans"/>
            </a:endParaRPr>
          </a:p>
        </p:txBody>
      </p:sp>
      <p:sp>
        <p:nvSpPr>
          <p:cNvPr id="281" name="Google Shape;281;p15"/>
          <p:cNvSpPr txBox="1"/>
          <p:nvPr/>
        </p:nvSpPr>
        <p:spPr>
          <a:xfrm>
            <a:off x="4685953" y="670206"/>
            <a:ext cx="6940038" cy="5512238"/>
          </a:xfrm>
          <a:prstGeom prst="rect">
            <a:avLst/>
          </a:prstGeom>
          <a:noFill/>
          <a:ln>
            <a:noFill/>
          </a:ln>
        </p:spPr>
        <p:txBody>
          <a:bodyPr spcFirstLastPara="1" wrap="square" lIns="91425" tIns="45700" rIns="91425" bIns="45700" anchor="t" anchorCtr="0">
            <a:spAutoFit/>
          </a:bodyPr>
          <a:lstStyle/>
          <a:p>
            <a:pPr marL="571500" marR="0" lvl="0" indent="-457200" algn="just" rtl="0">
              <a:lnSpc>
                <a:spcPct val="90000"/>
              </a:lnSpc>
              <a:spcBef>
                <a:spcPts val="1000"/>
              </a:spcBef>
              <a:spcAft>
                <a:spcPts val="0"/>
              </a:spcAft>
              <a:buClr>
                <a:srgbClr val="F5333F"/>
              </a:buClr>
              <a:buSzPts val="1800"/>
              <a:buFont typeface="Noto Sans Symbols"/>
              <a:buChar char="✔"/>
            </a:pPr>
            <a:r>
              <a:rPr lang="en-US" sz="2200" b="0" i="0" u="none" strike="noStrike" cap="none" dirty="0">
                <a:solidFill>
                  <a:srgbClr val="000000"/>
                </a:solidFill>
                <a:latin typeface="Open Sans"/>
                <a:ea typeface="Open Sans"/>
                <a:cs typeface="Open Sans"/>
                <a:sym typeface="Open Sans"/>
              </a:rPr>
              <a:t>Standardized, on-scene, all-hazard incident management concept.</a:t>
            </a:r>
            <a:endParaRPr dirty="0"/>
          </a:p>
          <a:p>
            <a:pPr marL="571500" marR="0" lvl="0" indent="-342900" algn="just" rtl="0">
              <a:lnSpc>
                <a:spcPct val="90000"/>
              </a:lnSpc>
              <a:spcBef>
                <a:spcPts val="1000"/>
              </a:spcBef>
              <a:spcAft>
                <a:spcPts val="0"/>
              </a:spcAft>
              <a:buClr>
                <a:srgbClr val="F5333F"/>
              </a:buClr>
              <a:buSzPts val="1800"/>
              <a:buFont typeface="Noto Sans Symbols"/>
              <a:buNone/>
            </a:pPr>
            <a:endParaRPr sz="2200" b="0" i="0" u="none" strike="noStrike" cap="none" dirty="0">
              <a:solidFill>
                <a:srgbClr val="000000"/>
              </a:solidFill>
              <a:latin typeface="Open Sans"/>
              <a:ea typeface="Open Sans"/>
              <a:cs typeface="Open Sans"/>
              <a:sym typeface="Open Sans"/>
            </a:endParaRPr>
          </a:p>
          <a:p>
            <a:pPr marL="571500" marR="0" lvl="0" indent="-457200" algn="just" rtl="0">
              <a:lnSpc>
                <a:spcPct val="90000"/>
              </a:lnSpc>
              <a:spcBef>
                <a:spcPts val="1000"/>
              </a:spcBef>
              <a:spcAft>
                <a:spcPts val="0"/>
              </a:spcAft>
              <a:buClr>
                <a:srgbClr val="F5333F"/>
              </a:buClr>
              <a:buSzPts val="1800"/>
              <a:buFont typeface="Noto Sans Symbols"/>
              <a:buChar char="✔"/>
            </a:pPr>
            <a:r>
              <a:rPr lang="en-US" sz="2200" b="0" i="0" u="none" strike="noStrike" cap="none" dirty="0">
                <a:solidFill>
                  <a:srgbClr val="000000"/>
                </a:solidFill>
                <a:latin typeface="Open Sans"/>
                <a:ea typeface="Open Sans"/>
                <a:cs typeface="Open Sans"/>
                <a:sym typeface="Open Sans"/>
              </a:rPr>
              <a:t>Allows its users to adopt an integrated organizational structure.</a:t>
            </a:r>
            <a:endParaRPr dirty="0"/>
          </a:p>
          <a:p>
            <a:pPr marL="571500" marR="0" lvl="0" indent="-342900" algn="just" rtl="0">
              <a:lnSpc>
                <a:spcPct val="90000"/>
              </a:lnSpc>
              <a:spcBef>
                <a:spcPts val="1000"/>
              </a:spcBef>
              <a:spcAft>
                <a:spcPts val="0"/>
              </a:spcAft>
              <a:buClr>
                <a:srgbClr val="F5333F"/>
              </a:buClr>
              <a:buSzPts val="1800"/>
              <a:buFont typeface="Noto Sans Symbols"/>
              <a:buNone/>
            </a:pPr>
            <a:endParaRPr sz="2200" b="0" i="0" u="none" strike="noStrike" cap="none" dirty="0">
              <a:solidFill>
                <a:srgbClr val="000000"/>
              </a:solidFill>
              <a:latin typeface="Open Sans"/>
              <a:ea typeface="Open Sans"/>
              <a:cs typeface="Open Sans"/>
              <a:sym typeface="Open Sans"/>
            </a:endParaRPr>
          </a:p>
          <a:p>
            <a:pPr marL="571500" marR="0" lvl="0" indent="-457200" algn="just" rtl="0">
              <a:lnSpc>
                <a:spcPct val="90000"/>
              </a:lnSpc>
              <a:spcBef>
                <a:spcPts val="1000"/>
              </a:spcBef>
              <a:spcAft>
                <a:spcPts val="0"/>
              </a:spcAft>
              <a:buClr>
                <a:srgbClr val="F5333F"/>
              </a:buClr>
              <a:buSzPts val="1800"/>
              <a:buFont typeface="Noto Sans Symbols"/>
              <a:buChar char="✔"/>
            </a:pPr>
            <a:r>
              <a:rPr lang="en-US" sz="2200" b="0" i="0" u="none" strike="noStrike" cap="none" dirty="0">
                <a:solidFill>
                  <a:srgbClr val="000000"/>
                </a:solidFill>
                <a:latin typeface="Open Sans"/>
                <a:ea typeface="Open Sans"/>
                <a:cs typeface="Open Sans"/>
                <a:sym typeface="Open Sans"/>
              </a:rPr>
              <a:t>Has considerable internal flexibility.</a:t>
            </a:r>
            <a:endParaRPr dirty="0"/>
          </a:p>
          <a:p>
            <a:pPr marL="571500" marR="0" lvl="0" indent="-342900" algn="just" rtl="0">
              <a:lnSpc>
                <a:spcPct val="90000"/>
              </a:lnSpc>
              <a:spcBef>
                <a:spcPts val="1000"/>
              </a:spcBef>
              <a:spcAft>
                <a:spcPts val="0"/>
              </a:spcAft>
              <a:buClr>
                <a:srgbClr val="F5333F"/>
              </a:buClr>
              <a:buSzPts val="1800"/>
              <a:buFont typeface="Noto Sans Symbols"/>
              <a:buNone/>
            </a:pPr>
            <a:endParaRPr sz="2200" b="0" i="0" u="none" strike="noStrike" cap="none" dirty="0">
              <a:solidFill>
                <a:srgbClr val="000000"/>
              </a:solidFill>
              <a:latin typeface="Open Sans"/>
              <a:ea typeface="Open Sans"/>
              <a:cs typeface="Open Sans"/>
              <a:sym typeface="Open Sans"/>
            </a:endParaRPr>
          </a:p>
          <a:p>
            <a:pPr marL="571500" marR="0" lvl="0" indent="-457200" algn="just" rtl="0">
              <a:lnSpc>
                <a:spcPct val="90000"/>
              </a:lnSpc>
              <a:spcBef>
                <a:spcPts val="1000"/>
              </a:spcBef>
              <a:spcAft>
                <a:spcPts val="0"/>
              </a:spcAft>
              <a:buClr>
                <a:srgbClr val="F5333F"/>
              </a:buClr>
              <a:buSzPts val="1800"/>
              <a:buFont typeface="Noto Sans Symbols"/>
              <a:buChar char="✔"/>
            </a:pPr>
            <a:r>
              <a:rPr lang="en-US" sz="2200" b="0" i="0" u="none" strike="noStrike" cap="none" dirty="0">
                <a:solidFill>
                  <a:srgbClr val="000000"/>
                </a:solidFill>
                <a:latin typeface="Open Sans"/>
                <a:ea typeface="Open Sans"/>
                <a:cs typeface="Open Sans"/>
                <a:sym typeface="Open Sans"/>
              </a:rPr>
              <a:t>A proven management system based on successful business practices.</a:t>
            </a:r>
            <a:endParaRPr dirty="0"/>
          </a:p>
          <a:p>
            <a:pPr marL="571500" marR="0" lvl="0" indent="-342900" algn="just" rtl="0">
              <a:lnSpc>
                <a:spcPct val="90000"/>
              </a:lnSpc>
              <a:spcBef>
                <a:spcPts val="1000"/>
              </a:spcBef>
              <a:spcAft>
                <a:spcPts val="0"/>
              </a:spcAft>
              <a:buClr>
                <a:srgbClr val="F5333F"/>
              </a:buClr>
              <a:buSzPts val="1800"/>
              <a:buFont typeface="Noto Sans Symbols"/>
              <a:buNone/>
            </a:pPr>
            <a:endParaRPr sz="2200" b="0" i="0" u="none" strike="noStrike" cap="none" dirty="0">
              <a:solidFill>
                <a:srgbClr val="000000"/>
              </a:solidFill>
              <a:latin typeface="Open Sans"/>
              <a:ea typeface="Open Sans"/>
              <a:cs typeface="Open Sans"/>
              <a:sym typeface="Open Sans"/>
            </a:endParaRPr>
          </a:p>
          <a:p>
            <a:pPr marL="571500" marR="0" lvl="0" indent="-457200" algn="just" rtl="0">
              <a:lnSpc>
                <a:spcPct val="90000"/>
              </a:lnSpc>
              <a:spcBef>
                <a:spcPts val="1000"/>
              </a:spcBef>
              <a:spcAft>
                <a:spcPts val="0"/>
              </a:spcAft>
              <a:buClr>
                <a:srgbClr val="F5333F"/>
              </a:buClr>
              <a:buSzPts val="1800"/>
              <a:buFont typeface="Noto Sans Symbols"/>
              <a:buChar char="✔"/>
            </a:pPr>
            <a:r>
              <a:rPr lang="en-US" sz="2200" b="0" i="0" u="none" strike="noStrike" cap="none" dirty="0">
                <a:solidFill>
                  <a:srgbClr val="000000"/>
                </a:solidFill>
                <a:latin typeface="Open Sans"/>
                <a:ea typeface="Open Sans"/>
                <a:cs typeface="Open Sans"/>
                <a:sym typeface="Open Sans"/>
              </a:rPr>
              <a:t>The result of decades of lessons learned in the organization and management of emergency incidents in the US.</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52">
          <a:extLst>
            <a:ext uri="{FF2B5EF4-FFF2-40B4-BE49-F238E27FC236}">
              <a16:creationId xmlns:a16="http://schemas.microsoft.com/office/drawing/2014/main" id="{8E09E943-086D-5D57-1FC6-14ABE96A8565}"/>
            </a:ext>
          </a:extLst>
        </p:cNvPr>
        <p:cNvGrpSpPr/>
        <p:nvPr/>
      </p:nvGrpSpPr>
      <p:grpSpPr>
        <a:xfrm>
          <a:off x="0" y="0"/>
          <a:ext cx="0" cy="0"/>
          <a:chOff x="0" y="0"/>
          <a:chExt cx="0" cy="0"/>
        </a:xfrm>
      </p:grpSpPr>
      <p:sp>
        <p:nvSpPr>
          <p:cNvPr id="653" name="Google Shape;653;p92">
            <a:extLst>
              <a:ext uri="{FF2B5EF4-FFF2-40B4-BE49-F238E27FC236}">
                <a16:creationId xmlns:a16="http://schemas.microsoft.com/office/drawing/2014/main" id="{C6954D73-B497-F51C-06FC-5275DC3B5219}"/>
              </a:ext>
            </a:extLst>
          </p:cNvPr>
          <p:cNvSpPr/>
          <p:nvPr/>
        </p:nvSpPr>
        <p:spPr>
          <a:xfrm>
            <a:off x="0" y="-5347"/>
            <a:ext cx="4156363"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54" name="Google Shape;654;p92">
            <a:extLst>
              <a:ext uri="{FF2B5EF4-FFF2-40B4-BE49-F238E27FC236}">
                <a16:creationId xmlns:a16="http://schemas.microsoft.com/office/drawing/2014/main" id="{1B796C32-416C-D996-6E6F-891006F635C9}"/>
              </a:ext>
            </a:extLst>
          </p:cNvPr>
          <p:cNvSpPr txBox="1"/>
          <p:nvPr/>
        </p:nvSpPr>
        <p:spPr>
          <a:xfrm>
            <a:off x="162561" y="953219"/>
            <a:ext cx="3685044"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4400"/>
              <a:buFont typeface="Arial"/>
              <a:buNone/>
            </a:pPr>
            <a:r>
              <a:rPr lang="en-US" sz="3600" b="1" i="0" u="none" strike="noStrike" cap="none" dirty="0">
                <a:solidFill>
                  <a:srgbClr val="F5333F"/>
                </a:solidFill>
                <a:latin typeface="Open Sans"/>
                <a:ea typeface="Open Sans"/>
                <a:cs typeface="Open Sans"/>
                <a:sym typeface="Open Sans"/>
              </a:rPr>
              <a:t>CDRT Leader/ Incident Commander</a:t>
            </a:r>
            <a:endParaRPr sz="3600" b="0" i="0" u="none" strike="noStrike" cap="none" dirty="0">
              <a:solidFill>
                <a:srgbClr val="F5333F"/>
              </a:solidFill>
              <a:latin typeface="Open Sans"/>
              <a:ea typeface="Open Sans"/>
              <a:cs typeface="Open Sans"/>
              <a:sym typeface="Open Sans"/>
            </a:endParaRPr>
          </a:p>
          <a:p>
            <a:pPr marL="0" marR="0" lvl="0" indent="0" algn="l" rtl="0">
              <a:lnSpc>
                <a:spcPct val="100000"/>
              </a:lnSpc>
              <a:spcBef>
                <a:spcPts val="600"/>
              </a:spcBef>
              <a:spcAft>
                <a:spcPts val="0"/>
              </a:spcAft>
              <a:buClr>
                <a:srgbClr val="FFFFFF"/>
              </a:buClr>
              <a:buSzPts val="4400"/>
              <a:buFont typeface="Calibri"/>
              <a:buNone/>
            </a:pPr>
            <a:endParaRPr sz="1800" b="0" i="0" u="none" strike="noStrike" cap="none" dirty="0">
              <a:solidFill>
                <a:srgbClr val="FFFFFF"/>
              </a:solidFill>
              <a:latin typeface="Open Sans"/>
              <a:ea typeface="Open Sans"/>
              <a:cs typeface="Open Sans"/>
              <a:sym typeface="Open Sans"/>
            </a:endParaRPr>
          </a:p>
        </p:txBody>
      </p:sp>
      <p:sp>
        <p:nvSpPr>
          <p:cNvPr id="655" name="Google Shape;655;p92">
            <a:extLst>
              <a:ext uri="{FF2B5EF4-FFF2-40B4-BE49-F238E27FC236}">
                <a16:creationId xmlns:a16="http://schemas.microsoft.com/office/drawing/2014/main" id="{BF7200FB-2C2C-930E-9240-2EC6FB55B2E3}"/>
              </a:ext>
            </a:extLst>
          </p:cNvPr>
          <p:cNvSpPr txBox="1"/>
          <p:nvPr/>
        </p:nvSpPr>
        <p:spPr>
          <a:xfrm>
            <a:off x="4453247" y="311067"/>
            <a:ext cx="7322193" cy="5795392"/>
          </a:xfrm>
          <a:prstGeom prst="rect">
            <a:avLst/>
          </a:prstGeom>
          <a:noFill/>
          <a:ln>
            <a:noFill/>
          </a:ln>
        </p:spPr>
        <p:txBody>
          <a:bodyPr spcFirstLastPara="1" wrap="square" lIns="91425" tIns="45700" rIns="91425" bIns="45700" anchor="t" anchorCtr="0">
            <a:spAutoFit/>
          </a:bodyPr>
          <a:lstStyle/>
          <a:p>
            <a:pPr marL="457200" marR="0" lvl="0" indent="-228600" algn="just" rtl="0">
              <a:lnSpc>
                <a:spcPct val="90000"/>
              </a:lnSpc>
              <a:spcBef>
                <a:spcPts val="1000"/>
              </a:spcBef>
              <a:spcAft>
                <a:spcPts val="0"/>
              </a:spcAft>
              <a:buClr>
                <a:srgbClr val="000000"/>
              </a:buClr>
              <a:buSzPts val="1800"/>
              <a:buFont typeface="Arial"/>
              <a:buNone/>
            </a:pPr>
            <a:r>
              <a:rPr lang="en-US" sz="2400" b="0" i="0" u="none" strike="noStrike" cap="none" dirty="0">
                <a:solidFill>
                  <a:srgbClr val="000000"/>
                </a:solidFill>
                <a:latin typeface="Open Sans"/>
                <a:ea typeface="Open Sans"/>
                <a:cs typeface="Open Sans"/>
                <a:sym typeface="Open Sans"/>
              </a:rPr>
              <a:t>   </a:t>
            </a:r>
            <a:r>
              <a:rPr lang="en-US" sz="2400" b="1" i="0" u="none" strike="noStrike" cap="none" dirty="0">
                <a:solidFill>
                  <a:srgbClr val="FF0000"/>
                </a:solidFill>
                <a:latin typeface="Open Sans"/>
                <a:ea typeface="Open Sans"/>
                <a:cs typeface="Open Sans"/>
                <a:sym typeface="Open Sans"/>
              </a:rPr>
              <a:t>Description:</a:t>
            </a:r>
            <a:r>
              <a:rPr lang="en-US" sz="2400" b="0" i="0" u="none" strike="noStrike" cap="none" dirty="0">
                <a:solidFill>
                  <a:srgbClr val="000000"/>
                </a:solidFill>
                <a:latin typeface="Open Sans"/>
                <a:ea typeface="Open Sans"/>
                <a:cs typeface="Open Sans"/>
                <a:sym typeface="Open Sans"/>
              </a:rPr>
              <a:t> This person is in charge of leading and coordinating the response. This person is also responsible for sharing information (injects) with the rest of the team and assign the </a:t>
            </a:r>
            <a:r>
              <a:rPr lang="en-US" sz="2400" b="0" i="0" u="none" strike="noStrike" cap="none" dirty="0" err="1">
                <a:solidFill>
                  <a:srgbClr val="000000"/>
                </a:solidFill>
                <a:latin typeface="Open Sans"/>
                <a:ea typeface="Open Sans"/>
                <a:cs typeface="Open Sans"/>
                <a:sym typeface="Open Sans"/>
              </a:rPr>
              <a:t>responibilities</a:t>
            </a:r>
            <a:r>
              <a:rPr lang="en-US" sz="2400" b="0" i="0" u="none" strike="noStrike" cap="none" dirty="0">
                <a:solidFill>
                  <a:srgbClr val="000000"/>
                </a:solidFill>
                <a:latin typeface="Open Sans"/>
                <a:ea typeface="Open Sans"/>
                <a:cs typeface="Open Sans"/>
                <a:sym typeface="Open Sans"/>
              </a:rPr>
              <a:t> of other team members. This person must also keep the National Society updated on new developments and actions being taken by the team members.</a:t>
            </a:r>
          </a:p>
          <a:p>
            <a:pPr marL="457200" marR="0" lvl="0" indent="-228600" algn="just" rtl="0">
              <a:lnSpc>
                <a:spcPct val="90000"/>
              </a:lnSpc>
              <a:spcBef>
                <a:spcPts val="1000"/>
              </a:spcBef>
              <a:spcAft>
                <a:spcPts val="0"/>
              </a:spcAft>
              <a:buClr>
                <a:srgbClr val="000000"/>
              </a:buClr>
              <a:buSzPts val="1800"/>
              <a:buFont typeface="Arial"/>
              <a:buNone/>
            </a:pPr>
            <a:endParaRPr lang="en-US" sz="2400" dirty="0">
              <a:latin typeface="Open Sans"/>
              <a:ea typeface="Open Sans"/>
              <a:cs typeface="Open Sans"/>
              <a:sym typeface="Open Sans"/>
            </a:endParaRPr>
          </a:p>
          <a:p>
            <a:pPr marL="457200" marR="0" lvl="0" indent="-228600" algn="just" rtl="0">
              <a:lnSpc>
                <a:spcPct val="90000"/>
              </a:lnSpc>
              <a:spcBef>
                <a:spcPts val="1000"/>
              </a:spcBef>
              <a:spcAft>
                <a:spcPts val="0"/>
              </a:spcAft>
              <a:buClr>
                <a:srgbClr val="000000"/>
              </a:buClr>
              <a:buSzPts val="1800"/>
              <a:buFont typeface="Arial"/>
              <a:buNone/>
            </a:pPr>
            <a:r>
              <a:rPr lang="en-US" sz="2400" b="0" i="0" u="none" strike="noStrike" cap="none" dirty="0">
                <a:solidFill>
                  <a:srgbClr val="000000"/>
                </a:solidFill>
                <a:latin typeface="Open Sans"/>
                <a:ea typeface="Open Sans"/>
                <a:cs typeface="Open Sans"/>
                <a:sym typeface="Open Sans"/>
              </a:rPr>
              <a:t>   </a:t>
            </a:r>
            <a:r>
              <a:rPr lang="en-US" sz="2400" b="1" i="0" u="none" strike="noStrike" cap="none" dirty="0">
                <a:solidFill>
                  <a:srgbClr val="FF0000"/>
                </a:solidFill>
                <a:latin typeface="Open Sans"/>
                <a:ea typeface="Open Sans"/>
                <a:cs typeface="Open Sans"/>
                <a:sym typeface="Open Sans"/>
              </a:rPr>
              <a:t>Skills: </a:t>
            </a:r>
            <a:r>
              <a:rPr lang="en-US" sz="2400" b="0" i="0" u="none" strike="noStrike" cap="none" dirty="0">
                <a:solidFill>
                  <a:srgbClr val="000000"/>
                </a:solidFill>
                <a:latin typeface="Open Sans"/>
                <a:ea typeface="Open Sans"/>
                <a:cs typeface="Open Sans"/>
                <a:sym typeface="Open Sans"/>
              </a:rPr>
              <a:t>Must have strong leadership, communication and decision-making skills. Must be able to work well under pressure. Must have strong technical knowledge of the CDRT materials and understand of what is required to coordinate a response.</a:t>
            </a:r>
            <a:endParaRPr sz="2400" b="0" i="0" u="none" strike="noStrike" cap="none" dirty="0">
              <a:solidFill>
                <a:srgbClr val="000000"/>
              </a:solidFill>
              <a:latin typeface="Open Sans"/>
              <a:ea typeface="Open Sans"/>
              <a:cs typeface="Open Sans"/>
              <a:sym typeface="Open Sans"/>
            </a:endParaRPr>
          </a:p>
        </p:txBody>
      </p:sp>
    </p:spTree>
    <p:extLst>
      <p:ext uri="{BB962C8B-B14F-4D97-AF65-F5344CB8AC3E}">
        <p14:creationId xmlns:p14="http://schemas.microsoft.com/office/powerpoint/2010/main" val="169234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52">
          <a:extLst>
            <a:ext uri="{FF2B5EF4-FFF2-40B4-BE49-F238E27FC236}">
              <a16:creationId xmlns:a16="http://schemas.microsoft.com/office/drawing/2014/main" id="{76359DF6-CEF6-6B54-102E-47928ED28E62}"/>
            </a:ext>
          </a:extLst>
        </p:cNvPr>
        <p:cNvGrpSpPr/>
        <p:nvPr/>
      </p:nvGrpSpPr>
      <p:grpSpPr>
        <a:xfrm>
          <a:off x="0" y="0"/>
          <a:ext cx="0" cy="0"/>
          <a:chOff x="0" y="0"/>
          <a:chExt cx="0" cy="0"/>
        </a:xfrm>
      </p:grpSpPr>
      <p:sp>
        <p:nvSpPr>
          <p:cNvPr id="653" name="Google Shape;653;p92">
            <a:extLst>
              <a:ext uri="{FF2B5EF4-FFF2-40B4-BE49-F238E27FC236}">
                <a16:creationId xmlns:a16="http://schemas.microsoft.com/office/drawing/2014/main" id="{B2EED4D6-3AF0-E7B5-9335-63D82476B7FE}"/>
              </a:ext>
            </a:extLst>
          </p:cNvPr>
          <p:cNvSpPr/>
          <p:nvPr/>
        </p:nvSpPr>
        <p:spPr>
          <a:xfrm>
            <a:off x="0" y="-5347"/>
            <a:ext cx="4156363"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54" name="Google Shape;654;p92">
            <a:extLst>
              <a:ext uri="{FF2B5EF4-FFF2-40B4-BE49-F238E27FC236}">
                <a16:creationId xmlns:a16="http://schemas.microsoft.com/office/drawing/2014/main" id="{FA4EB30E-A351-CF17-B917-CD60B6BB1D1D}"/>
              </a:ext>
            </a:extLst>
          </p:cNvPr>
          <p:cNvSpPr txBox="1"/>
          <p:nvPr/>
        </p:nvSpPr>
        <p:spPr>
          <a:xfrm>
            <a:off x="162561" y="953219"/>
            <a:ext cx="3685044"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4400"/>
              <a:buFont typeface="Arial"/>
              <a:buNone/>
            </a:pPr>
            <a:r>
              <a:rPr lang="en-US" sz="3600" b="1" i="0" u="none" strike="noStrike" cap="none" dirty="0">
                <a:solidFill>
                  <a:srgbClr val="F5333F"/>
                </a:solidFill>
                <a:latin typeface="Open Sans"/>
                <a:ea typeface="Open Sans"/>
                <a:cs typeface="Open Sans"/>
                <a:sym typeface="Open Sans"/>
              </a:rPr>
              <a:t>Data Collectors</a:t>
            </a:r>
            <a:endParaRPr sz="3600" b="0" i="0" u="none" strike="noStrike" cap="none" dirty="0">
              <a:solidFill>
                <a:srgbClr val="F5333F"/>
              </a:solidFill>
              <a:latin typeface="Open Sans"/>
              <a:ea typeface="Open Sans"/>
              <a:cs typeface="Open Sans"/>
              <a:sym typeface="Open Sans"/>
            </a:endParaRPr>
          </a:p>
          <a:p>
            <a:pPr marL="0" marR="0" lvl="0" indent="0" algn="l" rtl="0">
              <a:lnSpc>
                <a:spcPct val="100000"/>
              </a:lnSpc>
              <a:spcBef>
                <a:spcPts val="600"/>
              </a:spcBef>
              <a:spcAft>
                <a:spcPts val="0"/>
              </a:spcAft>
              <a:buClr>
                <a:srgbClr val="FFFFFF"/>
              </a:buClr>
              <a:buSzPts val="4400"/>
              <a:buFont typeface="Calibri"/>
              <a:buNone/>
            </a:pPr>
            <a:endParaRPr sz="1800" b="0" i="0" u="none" strike="noStrike" cap="none" dirty="0">
              <a:solidFill>
                <a:srgbClr val="FFFFFF"/>
              </a:solidFill>
              <a:latin typeface="Open Sans"/>
              <a:ea typeface="Open Sans"/>
              <a:cs typeface="Open Sans"/>
              <a:sym typeface="Open Sans"/>
            </a:endParaRPr>
          </a:p>
        </p:txBody>
      </p:sp>
      <p:sp>
        <p:nvSpPr>
          <p:cNvPr id="655" name="Google Shape;655;p92">
            <a:extLst>
              <a:ext uri="{FF2B5EF4-FFF2-40B4-BE49-F238E27FC236}">
                <a16:creationId xmlns:a16="http://schemas.microsoft.com/office/drawing/2014/main" id="{5C97411E-86FA-05BE-A6B1-351B27E8859D}"/>
              </a:ext>
            </a:extLst>
          </p:cNvPr>
          <p:cNvSpPr txBox="1"/>
          <p:nvPr/>
        </p:nvSpPr>
        <p:spPr>
          <a:xfrm>
            <a:off x="4551218" y="861028"/>
            <a:ext cx="7322193" cy="5130595"/>
          </a:xfrm>
          <a:prstGeom prst="rect">
            <a:avLst/>
          </a:prstGeom>
          <a:noFill/>
          <a:ln>
            <a:noFill/>
          </a:ln>
        </p:spPr>
        <p:txBody>
          <a:bodyPr spcFirstLastPara="1" wrap="square" lIns="91425" tIns="45700" rIns="91425" bIns="45700" anchor="t" anchorCtr="0">
            <a:spAutoFit/>
          </a:bodyPr>
          <a:lstStyle/>
          <a:p>
            <a:pPr marL="457200" marR="0" lvl="0" indent="-228600" algn="just" rtl="0">
              <a:lnSpc>
                <a:spcPct val="90000"/>
              </a:lnSpc>
              <a:spcBef>
                <a:spcPts val="1000"/>
              </a:spcBef>
              <a:spcAft>
                <a:spcPts val="0"/>
              </a:spcAft>
              <a:buClr>
                <a:srgbClr val="000000"/>
              </a:buClr>
              <a:buSzPts val="1800"/>
              <a:buFont typeface="Arial"/>
              <a:buNone/>
            </a:pPr>
            <a:r>
              <a:rPr lang="en-US" sz="2400" b="0" i="0" u="none" strike="noStrike" cap="none" dirty="0">
                <a:solidFill>
                  <a:srgbClr val="000000"/>
                </a:solidFill>
                <a:latin typeface="Open Sans"/>
                <a:ea typeface="Open Sans"/>
                <a:cs typeface="Open Sans"/>
                <a:sym typeface="Open Sans"/>
              </a:rPr>
              <a:t>   </a:t>
            </a:r>
            <a:r>
              <a:rPr lang="en-US" sz="2400" b="1" i="0" u="none" strike="noStrike" cap="none" dirty="0">
                <a:solidFill>
                  <a:srgbClr val="FF0000"/>
                </a:solidFill>
                <a:latin typeface="Open Sans"/>
                <a:ea typeface="Open Sans"/>
                <a:cs typeface="Open Sans"/>
                <a:sym typeface="Open Sans"/>
              </a:rPr>
              <a:t>Description:</a:t>
            </a:r>
            <a:r>
              <a:rPr lang="en-US" sz="2400" b="0" i="0" u="none" strike="noStrike" cap="none" dirty="0">
                <a:solidFill>
                  <a:srgbClr val="000000"/>
                </a:solidFill>
                <a:latin typeface="Open Sans"/>
                <a:ea typeface="Open Sans"/>
                <a:cs typeface="Open Sans"/>
                <a:sym typeface="Open Sans"/>
              </a:rPr>
              <a:t> These persons are tasked with conducting Damage Assessments and Needs Analysis (DANA) and identifying the type of assistance that is needed by community members. These persons must also keep the CDRT Leader/Incident Commander updated on immediate assistance needed in the field.</a:t>
            </a:r>
          </a:p>
          <a:p>
            <a:pPr marL="457200" marR="0" lvl="0" indent="-228600" algn="just" rtl="0">
              <a:lnSpc>
                <a:spcPct val="90000"/>
              </a:lnSpc>
              <a:spcBef>
                <a:spcPts val="1000"/>
              </a:spcBef>
              <a:spcAft>
                <a:spcPts val="0"/>
              </a:spcAft>
              <a:buClr>
                <a:srgbClr val="000000"/>
              </a:buClr>
              <a:buSzPts val="1800"/>
              <a:buFont typeface="Arial"/>
              <a:buNone/>
            </a:pPr>
            <a:endParaRPr lang="en-US" sz="2400" dirty="0">
              <a:latin typeface="Open Sans"/>
              <a:ea typeface="Open Sans"/>
              <a:cs typeface="Open Sans"/>
              <a:sym typeface="Open Sans"/>
            </a:endParaRPr>
          </a:p>
          <a:p>
            <a:pPr marL="457200" marR="0" lvl="0" indent="-228600" algn="just" rtl="0">
              <a:lnSpc>
                <a:spcPct val="90000"/>
              </a:lnSpc>
              <a:spcBef>
                <a:spcPts val="1000"/>
              </a:spcBef>
              <a:spcAft>
                <a:spcPts val="0"/>
              </a:spcAft>
              <a:buClr>
                <a:srgbClr val="000000"/>
              </a:buClr>
              <a:buSzPts val="1800"/>
              <a:buFont typeface="Arial"/>
              <a:buNone/>
            </a:pPr>
            <a:r>
              <a:rPr lang="en-US" sz="2400" b="0" i="0" u="none" strike="noStrike" cap="none" dirty="0">
                <a:solidFill>
                  <a:srgbClr val="000000"/>
                </a:solidFill>
                <a:latin typeface="Open Sans"/>
                <a:ea typeface="Open Sans"/>
                <a:cs typeface="Open Sans"/>
                <a:sym typeface="Open Sans"/>
              </a:rPr>
              <a:t>   </a:t>
            </a:r>
            <a:r>
              <a:rPr lang="en-US" sz="2400" b="1" i="0" u="none" strike="noStrike" cap="none" dirty="0">
                <a:solidFill>
                  <a:srgbClr val="FF0000"/>
                </a:solidFill>
                <a:latin typeface="Open Sans"/>
                <a:ea typeface="Open Sans"/>
                <a:cs typeface="Open Sans"/>
                <a:sym typeface="Open Sans"/>
              </a:rPr>
              <a:t>Skills: </a:t>
            </a:r>
            <a:r>
              <a:rPr lang="en-US" sz="2400" b="0" i="0" u="none" strike="noStrike" cap="none" dirty="0">
                <a:solidFill>
                  <a:srgbClr val="000000"/>
                </a:solidFill>
                <a:latin typeface="Open Sans"/>
                <a:ea typeface="Open Sans"/>
                <a:cs typeface="Open Sans"/>
                <a:sym typeface="Open Sans"/>
              </a:rPr>
              <a:t>Must have strong leadership, communication and decision-making skills. Must be able to work well under pressure. Must have strong technical knowledge of the CDRT materials and understand of what is required to coordinate a response.</a:t>
            </a:r>
            <a:endParaRPr sz="2400" b="0" i="0" u="none" strike="noStrike" cap="none" dirty="0">
              <a:solidFill>
                <a:srgbClr val="000000"/>
              </a:solidFill>
              <a:latin typeface="Open Sans"/>
              <a:ea typeface="Open Sans"/>
              <a:cs typeface="Open Sans"/>
              <a:sym typeface="Open Sans"/>
            </a:endParaRPr>
          </a:p>
        </p:txBody>
      </p:sp>
    </p:spTree>
    <p:extLst>
      <p:ext uri="{BB962C8B-B14F-4D97-AF65-F5344CB8AC3E}">
        <p14:creationId xmlns:p14="http://schemas.microsoft.com/office/powerpoint/2010/main" val="2896764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52">
          <a:extLst>
            <a:ext uri="{FF2B5EF4-FFF2-40B4-BE49-F238E27FC236}">
              <a16:creationId xmlns:a16="http://schemas.microsoft.com/office/drawing/2014/main" id="{4BF1987E-A5D8-AA99-8F21-F33AE1D8D48C}"/>
            </a:ext>
          </a:extLst>
        </p:cNvPr>
        <p:cNvGrpSpPr/>
        <p:nvPr/>
      </p:nvGrpSpPr>
      <p:grpSpPr>
        <a:xfrm>
          <a:off x="0" y="0"/>
          <a:ext cx="0" cy="0"/>
          <a:chOff x="0" y="0"/>
          <a:chExt cx="0" cy="0"/>
        </a:xfrm>
      </p:grpSpPr>
      <p:sp>
        <p:nvSpPr>
          <p:cNvPr id="653" name="Google Shape;653;p92">
            <a:extLst>
              <a:ext uri="{FF2B5EF4-FFF2-40B4-BE49-F238E27FC236}">
                <a16:creationId xmlns:a16="http://schemas.microsoft.com/office/drawing/2014/main" id="{47F1A999-63A3-6DC4-E567-F1100C3B0608}"/>
              </a:ext>
            </a:extLst>
          </p:cNvPr>
          <p:cNvSpPr/>
          <p:nvPr/>
        </p:nvSpPr>
        <p:spPr>
          <a:xfrm>
            <a:off x="0" y="-5347"/>
            <a:ext cx="4156363"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54" name="Google Shape;654;p92">
            <a:extLst>
              <a:ext uri="{FF2B5EF4-FFF2-40B4-BE49-F238E27FC236}">
                <a16:creationId xmlns:a16="http://schemas.microsoft.com/office/drawing/2014/main" id="{2CE2F897-5DE6-BFEA-A089-89A8A5F5AE5B}"/>
              </a:ext>
            </a:extLst>
          </p:cNvPr>
          <p:cNvSpPr txBox="1"/>
          <p:nvPr/>
        </p:nvSpPr>
        <p:spPr>
          <a:xfrm>
            <a:off x="162561" y="953219"/>
            <a:ext cx="3685044"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4400"/>
              <a:buFont typeface="Arial"/>
              <a:buNone/>
            </a:pPr>
            <a:r>
              <a:rPr lang="en-US" sz="3600" b="1" i="0" u="none" strike="noStrike" cap="none" dirty="0">
                <a:solidFill>
                  <a:srgbClr val="F5333F"/>
                </a:solidFill>
                <a:latin typeface="Open Sans"/>
                <a:ea typeface="Open Sans"/>
                <a:cs typeface="Open Sans"/>
                <a:sym typeface="Open Sans"/>
              </a:rPr>
              <a:t>Data Collectors</a:t>
            </a:r>
            <a:endParaRPr sz="3600" b="0" i="0" u="none" strike="noStrike" cap="none" dirty="0">
              <a:solidFill>
                <a:srgbClr val="F5333F"/>
              </a:solidFill>
              <a:latin typeface="Open Sans"/>
              <a:ea typeface="Open Sans"/>
              <a:cs typeface="Open Sans"/>
              <a:sym typeface="Open Sans"/>
            </a:endParaRPr>
          </a:p>
          <a:p>
            <a:pPr marL="0" marR="0" lvl="0" indent="0" algn="l" rtl="0">
              <a:lnSpc>
                <a:spcPct val="100000"/>
              </a:lnSpc>
              <a:spcBef>
                <a:spcPts val="600"/>
              </a:spcBef>
              <a:spcAft>
                <a:spcPts val="0"/>
              </a:spcAft>
              <a:buClr>
                <a:srgbClr val="FFFFFF"/>
              </a:buClr>
              <a:buSzPts val="4400"/>
              <a:buFont typeface="Calibri"/>
              <a:buNone/>
            </a:pPr>
            <a:endParaRPr sz="1800" b="0" i="0" u="none" strike="noStrike" cap="none" dirty="0">
              <a:solidFill>
                <a:srgbClr val="FFFFFF"/>
              </a:solidFill>
              <a:latin typeface="Open Sans"/>
              <a:ea typeface="Open Sans"/>
              <a:cs typeface="Open Sans"/>
              <a:sym typeface="Open Sans"/>
            </a:endParaRPr>
          </a:p>
        </p:txBody>
      </p:sp>
      <p:sp>
        <p:nvSpPr>
          <p:cNvPr id="655" name="Google Shape;655;p92">
            <a:extLst>
              <a:ext uri="{FF2B5EF4-FFF2-40B4-BE49-F238E27FC236}">
                <a16:creationId xmlns:a16="http://schemas.microsoft.com/office/drawing/2014/main" id="{3D83D282-2BDB-F2DE-B08E-696223324D94}"/>
              </a:ext>
            </a:extLst>
          </p:cNvPr>
          <p:cNvSpPr txBox="1"/>
          <p:nvPr/>
        </p:nvSpPr>
        <p:spPr>
          <a:xfrm>
            <a:off x="4551218" y="861028"/>
            <a:ext cx="7322193" cy="5130595"/>
          </a:xfrm>
          <a:prstGeom prst="rect">
            <a:avLst/>
          </a:prstGeom>
          <a:noFill/>
          <a:ln>
            <a:noFill/>
          </a:ln>
        </p:spPr>
        <p:txBody>
          <a:bodyPr spcFirstLastPara="1" wrap="square" lIns="91425" tIns="45700" rIns="91425" bIns="45700" anchor="t" anchorCtr="0">
            <a:spAutoFit/>
          </a:bodyPr>
          <a:lstStyle/>
          <a:p>
            <a:pPr marL="457200" marR="0" lvl="0" indent="-228600" algn="just" rtl="0">
              <a:lnSpc>
                <a:spcPct val="90000"/>
              </a:lnSpc>
              <a:spcBef>
                <a:spcPts val="1000"/>
              </a:spcBef>
              <a:spcAft>
                <a:spcPts val="0"/>
              </a:spcAft>
              <a:buClr>
                <a:srgbClr val="000000"/>
              </a:buClr>
              <a:buSzPts val="1800"/>
              <a:buFont typeface="Arial"/>
              <a:buNone/>
            </a:pPr>
            <a:r>
              <a:rPr lang="en-US" sz="2400" b="0" i="0" u="none" strike="noStrike" cap="none" dirty="0">
                <a:solidFill>
                  <a:srgbClr val="000000"/>
                </a:solidFill>
                <a:latin typeface="Open Sans"/>
                <a:ea typeface="Open Sans"/>
                <a:cs typeface="Open Sans"/>
                <a:sym typeface="Open Sans"/>
              </a:rPr>
              <a:t>   </a:t>
            </a:r>
            <a:r>
              <a:rPr lang="en-US" sz="2400" b="1" i="0" u="none" strike="noStrike" cap="none" dirty="0">
                <a:solidFill>
                  <a:srgbClr val="FF0000"/>
                </a:solidFill>
                <a:latin typeface="Open Sans"/>
                <a:ea typeface="Open Sans"/>
                <a:cs typeface="Open Sans"/>
                <a:sym typeface="Open Sans"/>
              </a:rPr>
              <a:t>Description:</a:t>
            </a:r>
            <a:r>
              <a:rPr lang="en-US" sz="2400" b="0" i="0" u="none" strike="noStrike" cap="none" dirty="0">
                <a:solidFill>
                  <a:srgbClr val="000000"/>
                </a:solidFill>
                <a:latin typeface="Open Sans"/>
                <a:ea typeface="Open Sans"/>
                <a:cs typeface="Open Sans"/>
                <a:sym typeface="Open Sans"/>
              </a:rPr>
              <a:t> These persons are tasked with conducting Damage Assessments and Needs Analysis (DANA) and identifying the type of assistance that is needed by community members. These persons must also keep the CDRT Leader/Incident Commander updated on immediate assistance needed in the field.</a:t>
            </a:r>
          </a:p>
          <a:p>
            <a:pPr marL="457200" marR="0" lvl="0" indent="-228600" algn="just" rtl="0">
              <a:lnSpc>
                <a:spcPct val="90000"/>
              </a:lnSpc>
              <a:spcBef>
                <a:spcPts val="1000"/>
              </a:spcBef>
              <a:spcAft>
                <a:spcPts val="0"/>
              </a:spcAft>
              <a:buClr>
                <a:srgbClr val="000000"/>
              </a:buClr>
              <a:buSzPts val="1800"/>
              <a:buFont typeface="Arial"/>
              <a:buNone/>
            </a:pPr>
            <a:endParaRPr lang="en-US" sz="2400" dirty="0">
              <a:latin typeface="Open Sans"/>
              <a:ea typeface="Open Sans"/>
              <a:cs typeface="Open Sans"/>
              <a:sym typeface="Open Sans"/>
            </a:endParaRPr>
          </a:p>
          <a:p>
            <a:pPr marL="457200" marR="0" lvl="0" indent="-228600" algn="just" rtl="0">
              <a:lnSpc>
                <a:spcPct val="90000"/>
              </a:lnSpc>
              <a:spcBef>
                <a:spcPts val="1000"/>
              </a:spcBef>
              <a:spcAft>
                <a:spcPts val="0"/>
              </a:spcAft>
              <a:buClr>
                <a:srgbClr val="000000"/>
              </a:buClr>
              <a:buSzPts val="1800"/>
              <a:buFont typeface="Arial"/>
              <a:buNone/>
            </a:pPr>
            <a:r>
              <a:rPr lang="en-US" sz="2400" b="0" i="0" u="none" strike="noStrike" cap="none" dirty="0">
                <a:solidFill>
                  <a:srgbClr val="000000"/>
                </a:solidFill>
                <a:latin typeface="Open Sans"/>
                <a:ea typeface="Open Sans"/>
                <a:cs typeface="Open Sans"/>
                <a:sym typeface="Open Sans"/>
              </a:rPr>
              <a:t>   </a:t>
            </a:r>
            <a:r>
              <a:rPr lang="en-US" sz="2400" b="1" i="0" u="none" strike="noStrike" cap="none" dirty="0">
                <a:solidFill>
                  <a:srgbClr val="FF0000"/>
                </a:solidFill>
                <a:latin typeface="Open Sans"/>
                <a:ea typeface="Open Sans"/>
                <a:cs typeface="Open Sans"/>
                <a:sym typeface="Open Sans"/>
              </a:rPr>
              <a:t>Skills: </a:t>
            </a:r>
            <a:r>
              <a:rPr lang="en-US" sz="2400" b="0" i="0" u="none" strike="noStrike" cap="none" dirty="0">
                <a:solidFill>
                  <a:srgbClr val="000000"/>
                </a:solidFill>
                <a:latin typeface="Open Sans"/>
                <a:ea typeface="Open Sans"/>
                <a:cs typeface="Open Sans"/>
                <a:sym typeface="Open Sans"/>
              </a:rPr>
              <a:t>Must have strong leadership, communication and decision-making skills. Must be able to work well under pressure. Must have strong technical knowledge of the CDRT materials and understand of what is required to coordinate a response.</a:t>
            </a:r>
            <a:endParaRPr sz="2400" b="0" i="0" u="none" strike="noStrike" cap="none" dirty="0">
              <a:solidFill>
                <a:srgbClr val="000000"/>
              </a:solidFill>
              <a:latin typeface="Open Sans"/>
              <a:ea typeface="Open Sans"/>
              <a:cs typeface="Open Sans"/>
              <a:sym typeface="Open Sans"/>
            </a:endParaRPr>
          </a:p>
        </p:txBody>
      </p:sp>
    </p:spTree>
    <p:extLst>
      <p:ext uri="{BB962C8B-B14F-4D97-AF65-F5344CB8AC3E}">
        <p14:creationId xmlns:p14="http://schemas.microsoft.com/office/powerpoint/2010/main" val="2789942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52">
          <a:extLst>
            <a:ext uri="{FF2B5EF4-FFF2-40B4-BE49-F238E27FC236}">
              <a16:creationId xmlns:a16="http://schemas.microsoft.com/office/drawing/2014/main" id="{1F2D8A8A-A049-25F7-DCAE-28A23BC3E9C6}"/>
            </a:ext>
          </a:extLst>
        </p:cNvPr>
        <p:cNvGrpSpPr/>
        <p:nvPr/>
      </p:nvGrpSpPr>
      <p:grpSpPr>
        <a:xfrm>
          <a:off x="0" y="0"/>
          <a:ext cx="0" cy="0"/>
          <a:chOff x="0" y="0"/>
          <a:chExt cx="0" cy="0"/>
        </a:xfrm>
      </p:grpSpPr>
      <p:sp>
        <p:nvSpPr>
          <p:cNvPr id="653" name="Google Shape;653;p92">
            <a:extLst>
              <a:ext uri="{FF2B5EF4-FFF2-40B4-BE49-F238E27FC236}">
                <a16:creationId xmlns:a16="http://schemas.microsoft.com/office/drawing/2014/main" id="{7C20404C-33B9-44FE-17A6-B96FA2152846}"/>
              </a:ext>
            </a:extLst>
          </p:cNvPr>
          <p:cNvSpPr/>
          <p:nvPr/>
        </p:nvSpPr>
        <p:spPr>
          <a:xfrm>
            <a:off x="0" y="-5347"/>
            <a:ext cx="4156363"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54" name="Google Shape;654;p92">
            <a:extLst>
              <a:ext uri="{FF2B5EF4-FFF2-40B4-BE49-F238E27FC236}">
                <a16:creationId xmlns:a16="http://schemas.microsoft.com/office/drawing/2014/main" id="{7BECE1BD-7AFB-9B8E-56F4-293023DA0D47}"/>
              </a:ext>
            </a:extLst>
          </p:cNvPr>
          <p:cNvSpPr txBox="1"/>
          <p:nvPr/>
        </p:nvSpPr>
        <p:spPr>
          <a:xfrm>
            <a:off x="162561" y="953219"/>
            <a:ext cx="3685044"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4400"/>
              <a:buFont typeface="Arial"/>
              <a:buNone/>
            </a:pPr>
            <a:r>
              <a:rPr lang="en-US" sz="3600" b="1" dirty="0">
                <a:solidFill>
                  <a:srgbClr val="F5333F"/>
                </a:solidFill>
                <a:latin typeface="Open Sans"/>
                <a:ea typeface="Open Sans"/>
                <a:cs typeface="Open Sans"/>
                <a:sym typeface="Open Sans"/>
              </a:rPr>
              <a:t>Safety Personnel</a:t>
            </a:r>
            <a:endParaRPr sz="3600" b="0" i="0" u="none" strike="noStrike" cap="none" dirty="0">
              <a:solidFill>
                <a:srgbClr val="F5333F"/>
              </a:solidFill>
              <a:latin typeface="Open Sans"/>
              <a:ea typeface="Open Sans"/>
              <a:cs typeface="Open Sans"/>
              <a:sym typeface="Open Sans"/>
            </a:endParaRPr>
          </a:p>
          <a:p>
            <a:pPr marL="0" marR="0" lvl="0" indent="0" algn="l" rtl="0">
              <a:lnSpc>
                <a:spcPct val="100000"/>
              </a:lnSpc>
              <a:spcBef>
                <a:spcPts val="600"/>
              </a:spcBef>
              <a:spcAft>
                <a:spcPts val="0"/>
              </a:spcAft>
              <a:buClr>
                <a:srgbClr val="FFFFFF"/>
              </a:buClr>
              <a:buSzPts val="4400"/>
              <a:buFont typeface="Calibri"/>
              <a:buNone/>
            </a:pPr>
            <a:endParaRPr sz="1800" b="0" i="0" u="none" strike="noStrike" cap="none" dirty="0">
              <a:solidFill>
                <a:srgbClr val="FFFFFF"/>
              </a:solidFill>
              <a:latin typeface="Open Sans"/>
              <a:ea typeface="Open Sans"/>
              <a:cs typeface="Open Sans"/>
              <a:sym typeface="Open Sans"/>
            </a:endParaRPr>
          </a:p>
        </p:txBody>
      </p:sp>
      <p:sp>
        <p:nvSpPr>
          <p:cNvPr id="655" name="Google Shape;655;p92">
            <a:extLst>
              <a:ext uri="{FF2B5EF4-FFF2-40B4-BE49-F238E27FC236}">
                <a16:creationId xmlns:a16="http://schemas.microsoft.com/office/drawing/2014/main" id="{D6DF3747-09DD-92E1-CD5F-78535708A3FF}"/>
              </a:ext>
            </a:extLst>
          </p:cNvPr>
          <p:cNvSpPr txBox="1"/>
          <p:nvPr/>
        </p:nvSpPr>
        <p:spPr>
          <a:xfrm>
            <a:off x="4318924" y="1027228"/>
            <a:ext cx="7322193" cy="4798196"/>
          </a:xfrm>
          <a:prstGeom prst="rect">
            <a:avLst/>
          </a:prstGeom>
          <a:noFill/>
          <a:ln>
            <a:noFill/>
          </a:ln>
        </p:spPr>
        <p:txBody>
          <a:bodyPr spcFirstLastPara="1" wrap="square" lIns="91425" tIns="45700" rIns="91425" bIns="45700" anchor="t" anchorCtr="0">
            <a:spAutoFit/>
          </a:bodyPr>
          <a:lstStyle/>
          <a:p>
            <a:pPr marL="457200" marR="0" lvl="0" indent="-228600" algn="just" rtl="0">
              <a:lnSpc>
                <a:spcPct val="90000"/>
              </a:lnSpc>
              <a:spcBef>
                <a:spcPts val="1000"/>
              </a:spcBef>
              <a:spcAft>
                <a:spcPts val="0"/>
              </a:spcAft>
              <a:buClr>
                <a:srgbClr val="000000"/>
              </a:buClr>
              <a:buSzPts val="1800"/>
              <a:buFont typeface="Arial"/>
              <a:buNone/>
            </a:pPr>
            <a:r>
              <a:rPr lang="en-US" sz="2400" b="0" i="0" u="none" strike="noStrike" cap="none" dirty="0">
                <a:solidFill>
                  <a:srgbClr val="000000"/>
                </a:solidFill>
                <a:latin typeface="Open Sans"/>
                <a:ea typeface="Open Sans"/>
                <a:cs typeface="Open Sans"/>
                <a:sym typeface="Open Sans"/>
              </a:rPr>
              <a:t>   </a:t>
            </a:r>
            <a:r>
              <a:rPr lang="en-US" sz="2400" b="1" i="0" u="none" strike="noStrike" cap="none" dirty="0">
                <a:solidFill>
                  <a:srgbClr val="FF0000"/>
                </a:solidFill>
                <a:latin typeface="Open Sans"/>
                <a:ea typeface="Open Sans"/>
                <a:cs typeface="Open Sans"/>
                <a:sym typeface="Open Sans"/>
              </a:rPr>
              <a:t>Description:</a:t>
            </a:r>
            <a:r>
              <a:rPr lang="en-US" sz="2400" b="0" i="0" u="none" strike="noStrike" cap="none" dirty="0">
                <a:solidFill>
                  <a:srgbClr val="000000"/>
                </a:solidFill>
                <a:latin typeface="Open Sans"/>
                <a:ea typeface="Open Sans"/>
                <a:cs typeface="Open Sans"/>
                <a:sym typeface="Open Sans"/>
              </a:rPr>
              <a:t> This person is in charge of assessing the safety levels of new developments and advising the CDRT Leader/Incident Commander is it is safe to dispatch team members in the field. This person will assist the CDRT leader/Incident Commander with coordinating medical support.</a:t>
            </a:r>
          </a:p>
          <a:p>
            <a:pPr marL="457200" marR="0" lvl="0" indent="-228600" algn="just" rtl="0">
              <a:lnSpc>
                <a:spcPct val="90000"/>
              </a:lnSpc>
              <a:spcBef>
                <a:spcPts val="1000"/>
              </a:spcBef>
              <a:spcAft>
                <a:spcPts val="0"/>
              </a:spcAft>
              <a:buClr>
                <a:srgbClr val="000000"/>
              </a:buClr>
              <a:buSzPts val="1800"/>
              <a:buFont typeface="Arial"/>
              <a:buNone/>
            </a:pPr>
            <a:endParaRPr lang="en-US" sz="2400" dirty="0">
              <a:latin typeface="Open Sans"/>
              <a:ea typeface="Open Sans"/>
              <a:cs typeface="Open Sans"/>
              <a:sym typeface="Open Sans"/>
            </a:endParaRPr>
          </a:p>
          <a:p>
            <a:pPr marL="457200" marR="0" lvl="0" indent="-228600" algn="just" rtl="0">
              <a:lnSpc>
                <a:spcPct val="90000"/>
              </a:lnSpc>
              <a:spcBef>
                <a:spcPts val="1000"/>
              </a:spcBef>
              <a:spcAft>
                <a:spcPts val="0"/>
              </a:spcAft>
              <a:buClr>
                <a:srgbClr val="000000"/>
              </a:buClr>
              <a:buSzPts val="1800"/>
              <a:buFont typeface="Arial"/>
              <a:buNone/>
            </a:pPr>
            <a:r>
              <a:rPr lang="en-US" sz="2400" b="0" i="0" u="none" strike="noStrike" cap="none" dirty="0">
                <a:solidFill>
                  <a:srgbClr val="000000"/>
                </a:solidFill>
                <a:latin typeface="Open Sans"/>
                <a:ea typeface="Open Sans"/>
                <a:cs typeface="Open Sans"/>
                <a:sym typeface="Open Sans"/>
              </a:rPr>
              <a:t>   </a:t>
            </a:r>
            <a:r>
              <a:rPr lang="en-US" sz="2400" b="1" i="0" u="none" strike="noStrike" cap="none" dirty="0">
                <a:solidFill>
                  <a:srgbClr val="FF0000"/>
                </a:solidFill>
                <a:latin typeface="Open Sans"/>
                <a:ea typeface="Open Sans"/>
                <a:cs typeface="Open Sans"/>
                <a:sym typeface="Open Sans"/>
              </a:rPr>
              <a:t>Skills: </a:t>
            </a:r>
            <a:r>
              <a:rPr lang="en-US" sz="2400" b="0" i="0" u="none" strike="noStrike" cap="none" dirty="0">
                <a:solidFill>
                  <a:srgbClr val="000000"/>
                </a:solidFill>
                <a:latin typeface="Open Sans"/>
                <a:ea typeface="Open Sans"/>
                <a:cs typeface="Open Sans"/>
                <a:sym typeface="Open Sans"/>
              </a:rPr>
              <a:t>Must be first aid trained and have good leadership, communication and coordination skills. Must be adaptable and have strong decision-making skills. </a:t>
            </a:r>
            <a:endParaRPr sz="2400" b="0" i="0" u="none" strike="noStrike" cap="none" dirty="0">
              <a:solidFill>
                <a:srgbClr val="000000"/>
              </a:solidFill>
              <a:latin typeface="Open Sans"/>
              <a:ea typeface="Open Sans"/>
              <a:cs typeface="Open Sans"/>
              <a:sym typeface="Open Sans"/>
            </a:endParaRPr>
          </a:p>
        </p:txBody>
      </p:sp>
    </p:spTree>
    <p:extLst>
      <p:ext uri="{BB962C8B-B14F-4D97-AF65-F5344CB8AC3E}">
        <p14:creationId xmlns:p14="http://schemas.microsoft.com/office/powerpoint/2010/main" val="6841039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52">
          <a:extLst>
            <a:ext uri="{FF2B5EF4-FFF2-40B4-BE49-F238E27FC236}">
              <a16:creationId xmlns:a16="http://schemas.microsoft.com/office/drawing/2014/main" id="{3BA7CDB0-BA78-FE85-1401-4DD91F0E0086}"/>
            </a:ext>
          </a:extLst>
        </p:cNvPr>
        <p:cNvGrpSpPr/>
        <p:nvPr/>
      </p:nvGrpSpPr>
      <p:grpSpPr>
        <a:xfrm>
          <a:off x="0" y="0"/>
          <a:ext cx="0" cy="0"/>
          <a:chOff x="0" y="0"/>
          <a:chExt cx="0" cy="0"/>
        </a:xfrm>
      </p:grpSpPr>
      <p:sp>
        <p:nvSpPr>
          <p:cNvPr id="653" name="Google Shape;653;p92">
            <a:extLst>
              <a:ext uri="{FF2B5EF4-FFF2-40B4-BE49-F238E27FC236}">
                <a16:creationId xmlns:a16="http://schemas.microsoft.com/office/drawing/2014/main" id="{BDBA745F-A797-2CF1-E2F9-95627A0F3A10}"/>
              </a:ext>
            </a:extLst>
          </p:cNvPr>
          <p:cNvSpPr/>
          <p:nvPr/>
        </p:nvSpPr>
        <p:spPr>
          <a:xfrm>
            <a:off x="0" y="-5347"/>
            <a:ext cx="4156363"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54" name="Google Shape;654;p92">
            <a:extLst>
              <a:ext uri="{FF2B5EF4-FFF2-40B4-BE49-F238E27FC236}">
                <a16:creationId xmlns:a16="http://schemas.microsoft.com/office/drawing/2014/main" id="{9F6452E4-6965-F159-657D-7AFBBC16E2C5}"/>
              </a:ext>
            </a:extLst>
          </p:cNvPr>
          <p:cNvSpPr txBox="1"/>
          <p:nvPr/>
        </p:nvSpPr>
        <p:spPr>
          <a:xfrm>
            <a:off x="162561" y="953219"/>
            <a:ext cx="3685044"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4400"/>
              <a:buFont typeface="Arial"/>
              <a:buNone/>
            </a:pPr>
            <a:r>
              <a:rPr lang="en-US" sz="3600" b="1" dirty="0">
                <a:solidFill>
                  <a:srgbClr val="F5333F"/>
                </a:solidFill>
                <a:latin typeface="Open Sans"/>
                <a:ea typeface="Open Sans"/>
                <a:cs typeface="Open Sans"/>
                <a:sym typeface="Open Sans"/>
              </a:rPr>
              <a:t>Community Liaison Personnel</a:t>
            </a:r>
            <a:endParaRPr sz="3600" b="0" i="0" u="none" strike="noStrike" cap="none" dirty="0">
              <a:solidFill>
                <a:srgbClr val="F5333F"/>
              </a:solidFill>
              <a:latin typeface="Open Sans"/>
              <a:ea typeface="Open Sans"/>
              <a:cs typeface="Open Sans"/>
              <a:sym typeface="Open Sans"/>
            </a:endParaRPr>
          </a:p>
          <a:p>
            <a:pPr marL="0" marR="0" lvl="0" indent="0" algn="l" rtl="0">
              <a:lnSpc>
                <a:spcPct val="100000"/>
              </a:lnSpc>
              <a:spcBef>
                <a:spcPts val="600"/>
              </a:spcBef>
              <a:spcAft>
                <a:spcPts val="0"/>
              </a:spcAft>
              <a:buClr>
                <a:srgbClr val="FFFFFF"/>
              </a:buClr>
              <a:buSzPts val="4400"/>
              <a:buFont typeface="Calibri"/>
              <a:buNone/>
            </a:pPr>
            <a:endParaRPr sz="1800" b="0" i="0" u="none" strike="noStrike" cap="none" dirty="0">
              <a:solidFill>
                <a:srgbClr val="FFFFFF"/>
              </a:solidFill>
              <a:latin typeface="Open Sans"/>
              <a:ea typeface="Open Sans"/>
              <a:cs typeface="Open Sans"/>
              <a:sym typeface="Open Sans"/>
            </a:endParaRPr>
          </a:p>
        </p:txBody>
      </p:sp>
      <p:sp>
        <p:nvSpPr>
          <p:cNvPr id="655" name="Google Shape;655;p92">
            <a:extLst>
              <a:ext uri="{FF2B5EF4-FFF2-40B4-BE49-F238E27FC236}">
                <a16:creationId xmlns:a16="http://schemas.microsoft.com/office/drawing/2014/main" id="{2FEE98F9-3B73-A7AB-6B97-809AD5168ECF}"/>
              </a:ext>
            </a:extLst>
          </p:cNvPr>
          <p:cNvSpPr txBox="1"/>
          <p:nvPr/>
        </p:nvSpPr>
        <p:spPr>
          <a:xfrm>
            <a:off x="4156363" y="711542"/>
            <a:ext cx="7322193" cy="5130595"/>
          </a:xfrm>
          <a:prstGeom prst="rect">
            <a:avLst/>
          </a:prstGeom>
          <a:noFill/>
          <a:ln>
            <a:noFill/>
          </a:ln>
        </p:spPr>
        <p:txBody>
          <a:bodyPr spcFirstLastPara="1" wrap="square" lIns="91425" tIns="45700" rIns="91425" bIns="45700" anchor="t" anchorCtr="0">
            <a:spAutoFit/>
          </a:bodyPr>
          <a:lstStyle/>
          <a:p>
            <a:pPr marL="457200" marR="0" lvl="0" indent="-228600" algn="just" rtl="0">
              <a:lnSpc>
                <a:spcPct val="90000"/>
              </a:lnSpc>
              <a:spcBef>
                <a:spcPts val="1000"/>
              </a:spcBef>
              <a:spcAft>
                <a:spcPts val="0"/>
              </a:spcAft>
              <a:buClr>
                <a:srgbClr val="000000"/>
              </a:buClr>
              <a:buSzPts val="1800"/>
              <a:buFont typeface="Arial"/>
              <a:buNone/>
            </a:pPr>
            <a:r>
              <a:rPr lang="en-US" sz="2400" b="0" i="0" u="none" strike="noStrike" cap="none" dirty="0">
                <a:solidFill>
                  <a:srgbClr val="000000"/>
                </a:solidFill>
                <a:latin typeface="Open Sans"/>
                <a:ea typeface="Open Sans"/>
                <a:cs typeface="Open Sans"/>
                <a:sym typeface="Open Sans"/>
              </a:rPr>
              <a:t>   </a:t>
            </a:r>
            <a:r>
              <a:rPr lang="en-US" sz="2400" b="1" i="0" u="none" strike="noStrike" cap="none" dirty="0">
                <a:solidFill>
                  <a:srgbClr val="FF0000"/>
                </a:solidFill>
                <a:latin typeface="Open Sans"/>
                <a:ea typeface="Open Sans"/>
                <a:cs typeface="Open Sans"/>
                <a:sym typeface="Open Sans"/>
              </a:rPr>
              <a:t>Description:</a:t>
            </a:r>
            <a:r>
              <a:rPr lang="en-US" sz="2400" b="0" i="0" u="none" strike="noStrike" cap="none" dirty="0">
                <a:solidFill>
                  <a:srgbClr val="000000"/>
                </a:solidFill>
                <a:latin typeface="Open Sans"/>
                <a:ea typeface="Open Sans"/>
                <a:cs typeface="Open Sans"/>
                <a:sym typeface="Open Sans"/>
              </a:rPr>
              <a:t> This person is in charger of communicating with communities and should lead the community assessments being conducted. This person is charged with ensuring that teams dispatched in the field keep the CDRT Leader/Incident Commander updated on developments and activities being taken.</a:t>
            </a:r>
          </a:p>
          <a:p>
            <a:pPr marL="457200" marR="0" lvl="0" indent="-228600" algn="just" rtl="0">
              <a:lnSpc>
                <a:spcPct val="90000"/>
              </a:lnSpc>
              <a:spcBef>
                <a:spcPts val="1000"/>
              </a:spcBef>
              <a:spcAft>
                <a:spcPts val="0"/>
              </a:spcAft>
              <a:buClr>
                <a:srgbClr val="000000"/>
              </a:buClr>
              <a:buSzPts val="1800"/>
              <a:buFont typeface="Arial"/>
              <a:buNone/>
            </a:pPr>
            <a:endParaRPr lang="en-US" sz="2400" dirty="0">
              <a:latin typeface="Open Sans"/>
              <a:ea typeface="Open Sans"/>
              <a:cs typeface="Open Sans"/>
              <a:sym typeface="Open Sans"/>
            </a:endParaRPr>
          </a:p>
          <a:p>
            <a:pPr marL="457200" marR="0" lvl="0" indent="-228600" algn="just" rtl="0">
              <a:lnSpc>
                <a:spcPct val="90000"/>
              </a:lnSpc>
              <a:spcBef>
                <a:spcPts val="1000"/>
              </a:spcBef>
              <a:spcAft>
                <a:spcPts val="0"/>
              </a:spcAft>
              <a:buClr>
                <a:srgbClr val="000000"/>
              </a:buClr>
              <a:buSzPts val="1800"/>
              <a:buFont typeface="Arial"/>
              <a:buNone/>
            </a:pPr>
            <a:r>
              <a:rPr lang="en-US" sz="2400" b="0" i="0" u="none" strike="noStrike" cap="none" dirty="0">
                <a:solidFill>
                  <a:srgbClr val="000000"/>
                </a:solidFill>
                <a:latin typeface="Open Sans"/>
                <a:ea typeface="Open Sans"/>
                <a:cs typeface="Open Sans"/>
                <a:sym typeface="Open Sans"/>
              </a:rPr>
              <a:t>   </a:t>
            </a:r>
            <a:r>
              <a:rPr lang="en-US" sz="2400" b="1" i="0" u="none" strike="noStrike" cap="none" dirty="0">
                <a:solidFill>
                  <a:srgbClr val="FF0000"/>
                </a:solidFill>
                <a:latin typeface="Open Sans"/>
                <a:ea typeface="Open Sans"/>
                <a:cs typeface="Open Sans"/>
                <a:sym typeface="Open Sans"/>
              </a:rPr>
              <a:t>Skills: </a:t>
            </a:r>
            <a:r>
              <a:rPr lang="en-US" sz="2400" b="0" i="0" u="none" strike="noStrike" cap="none" dirty="0">
                <a:solidFill>
                  <a:srgbClr val="000000"/>
                </a:solidFill>
                <a:latin typeface="Open Sans"/>
                <a:ea typeface="Open Sans"/>
                <a:cs typeface="Open Sans"/>
                <a:sym typeface="Open Sans"/>
              </a:rPr>
              <a:t>Must have strong verbal and non-verbal communication skills. Must have some stronger leadership skills and experience with collecting data. Must be adaptable and have strong decision-making skills.</a:t>
            </a:r>
            <a:endParaRPr sz="2400" b="0" i="0" u="none" strike="noStrike" cap="none" dirty="0">
              <a:solidFill>
                <a:srgbClr val="000000"/>
              </a:solidFill>
              <a:latin typeface="Open Sans"/>
              <a:ea typeface="Open Sans"/>
              <a:cs typeface="Open Sans"/>
              <a:sym typeface="Open Sans"/>
            </a:endParaRPr>
          </a:p>
        </p:txBody>
      </p:sp>
    </p:spTree>
    <p:extLst>
      <p:ext uri="{BB962C8B-B14F-4D97-AF65-F5344CB8AC3E}">
        <p14:creationId xmlns:p14="http://schemas.microsoft.com/office/powerpoint/2010/main" val="26678265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52">
          <a:extLst>
            <a:ext uri="{FF2B5EF4-FFF2-40B4-BE49-F238E27FC236}">
              <a16:creationId xmlns:a16="http://schemas.microsoft.com/office/drawing/2014/main" id="{915C9B06-9845-B800-242F-EFFCDDF71C8A}"/>
            </a:ext>
          </a:extLst>
        </p:cNvPr>
        <p:cNvGrpSpPr/>
        <p:nvPr/>
      </p:nvGrpSpPr>
      <p:grpSpPr>
        <a:xfrm>
          <a:off x="0" y="0"/>
          <a:ext cx="0" cy="0"/>
          <a:chOff x="0" y="0"/>
          <a:chExt cx="0" cy="0"/>
        </a:xfrm>
      </p:grpSpPr>
      <p:sp>
        <p:nvSpPr>
          <p:cNvPr id="653" name="Google Shape;653;p92">
            <a:extLst>
              <a:ext uri="{FF2B5EF4-FFF2-40B4-BE49-F238E27FC236}">
                <a16:creationId xmlns:a16="http://schemas.microsoft.com/office/drawing/2014/main" id="{0E9C2639-5389-C1CE-5FC0-50E4504DAF01}"/>
              </a:ext>
            </a:extLst>
          </p:cNvPr>
          <p:cNvSpPr/>
          <p:nvPr/>
        </p:nvSpPr>
        <p:spPr>
          <a:xfrm>
            <a:off x="0" y="-5347"/>
            <a:ext cx="4156363"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54" name="Google Shape;654;p92">
            <a:extLst>
              <a:ext uri="{FF2B5EF4-FFF2-40B4-BE49-F238E27FC236}">
                <a16:creationId xmlns:a16="http://schemas.microsoft.com/office/drawing/2014/main" id="{85072609-55CB-684E-9DF3-32E00D81BC1A}"/>
              </a:ext>
            </a:extLst>
          </p:cNvPr>
          <p:cNvSpPr txBox="1"/>
          <p:nvPr/>
        </p:nvSpPr>
        <p:spPr>
          <a:xfrm>
            <a:off x="162561" y="953219"/>
            <a:ext cx="3685044"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4400"/>
              <a:buFont typeface="Arial"/>
              <a:buNone/>
            </a:pPr>
            <a:r>
              <a:rPr lang="en-US" sz="3600" b="1" dirty="0">
                <a:solidFill>
                  <a:srgbClr val="F5333F"/>
                </a:solidFill>
                <a:latin typeface="Open Sans"/>
                <a:ea typeface="Open Sans"/>
                <a:cs typeface="Open Sans"/>
                <a:sym typeface="Open Sans"/>
              </a:rPr>
              <a:t>Shelter Manager</a:t>
            </a:r>
            <a:endParaRPr sz="3600" b="0" i="0" u="none" strike="noStrike" cap="none" dirty="0">
              <a:solidFill>
                <a:srgbClr val="F5333F"/>
              </a:solidFill>
              <a:latin typeface="Open Sans"/>
              <a:ea typeface="Open Sans"/>
              <a:cs typeface="Open Sans"/>
              <a:sym typeface="Open Sans"/>
            </a:endParaRPr>
          </a:p>
          <a:p>
            <a:pPr marL="0" marR="0" lvl="0" indent="0" algn="l" rtl="0">
              <a:lnSpc>
                <a:spcPct val="100000"/>
              </a:lnSpc>
              <a:spcBef>
                <a:spcPts val="600"/>
              </a:spcBef>
              <a:spcAft>
                <a:spcPts val="0"/>
              </a:spcAft>
              <a:buClr>
                <a:srgbClr val="FFFFFF"/>
              </a:buClr>
              <a:buSzPts val="4400"/>
              <a:buFont typeface="Calibri"/>
              <a:buNone/>
            </a:pPr>
            <a:endParaRPr sz="1800" b="0" i="0" u="none" strike="noStrike" cap="none" dirty="0">
              <a:solidFill>
                <a:srgbClr val="FFFFFF"/>
              </a:solidFill>
              <a:latin typeface="Open Sans"/>
              <a:ea typeface="Open Sans"/>
              <a:cs typeface="Open Sans"/>
              <a:sym typeface="Open Sans"/>
            </a:endParaRPr>
          </a:p>
        </p:txBody>
      </p:sp>
      <p:sp>
        <p:nvSpPr>
          <p:cNvPr id="655" name="Google Shape;655;p92">
            <a:extLst>
              <a:ext uri="{FF2B5EF4-FFF2-40B4-BE49-F238E27FC236}">
                <a16:creationId xmlns:a16="http://schemas.microsoft.com/office/drawing/2014/main" id="{0992B908-94D9-AEBD-B45E-9CDC394C73B9}"/>
              </a:ext>
            </a:extLst>
          </p:cNvPr>
          <p:cNvSpPr txBox="1"/>
          <p:nvPr/>
        </p:nvSpPr>
        <p:spPr>
          <a:xfrm>
            <a:off x="4156363" y="953219"/>
            <a:ext cx="7322193" cy="4133399"/>
          </a:xfrm>
          <a:prstGeom prst="rect">
            <a:avLst/>
          </a:prstGeom>
          <a:noFill/>
          <a:ln>
            <a:noFill/>
          </a:ln>
        </p:spPr>
        <p:txBody>
          <a:bodyPr spcFirstLastPara="1" wrap="square" lIns="91425" tIns="45700" rIns="91425" bIns="45700" anchor="t" anchorCtr="0">
            <a:spAutoFit/>
          </a:bodyPr>
          <a:lstStyle/>
          <a:p>
            <a:pPr marL="457200" marR="0" lvl="0" indent="-228600" algn="just" rtl="0">
              <a:lnSpc>
                <a:spcPct val="90000"/>
              </a:lnSpc>
              <a:spcBef>
                <a:spcPts val="1000"/>
              </a:spcBef>
              <a:spcAft>
                <a:spcPts val="0"/>
              </a:spcAft>
              <a:buClr>
                <a:srgbClr val="000000"/>
              </a:buClr>
              <a:buSzPts val="1800"/>
              <a:buFont typeface="Arial"/>
              <a:buNone/>
            </a:pPr>
            <a:r>
              <a:rPr lang="en-US" sz="2400" b="0" i="0" u="none" strike="noStrike" cap="none" dirty="0">
                <a:solidFill>
                  <a:srgbClr val="000000"/>
                </a:solidFill>
                <a:latin typeface="Open Sans"/>
                <a:ea typeface="Open Sans"/>
                <a:cs typeface="Open Sans"/>
                <a:sym typeface="Open Sans"/>
              </a:rPr>
              <a:t>   </a:t>
            </a:r>
            <a:r>
              <a:rPr lang="en-US" sz="2400" b="1" i="0" u="none" strike="noStrike" cap="none" dirty="0">
                <a:solidFill>
                  <a:srgbClr val="FF0000"/>
                </a:solidFill>
                <a:latin typeface="Open Sans"/>
                <a:ea typeface="Open Sans"/>
                <a:cs typeface="Open Sans"/>
                <a:sym typeface="Open Sans"/>
              </a:rPr>
              <a:t>Description:</a:t>
            </a:r>
            <a:r>
              <a:rPr lang="en-US" sz="2400" b="0" i="0" u="none" strike="noStrike" cap="none" dirty="0">
                <a:solidFill>
                  <a:srgbClr val="000000"/>
                </a:solidFill>
                <a:latin typeface="Open Sans"/>
                <a:ea typeface="Open Sans"/>
                <a:cs typeface="Open Sans"/>
                <a:sym typeface="Open Sans"/>
              </a:rPr>
              <a:t> This person is in charge of opening and leading the team that sets up and manages the shelter. This person must keep the CDRT Leader/Incident Commander of any developments and assistance needed at the shelter.</a:t>
            </a:r>
          </a:p>
          <a:p>
            <a:pPr marL="457200" marR="0" lvl="0" indent="-228600" algn="just" rtl="0">
              <a:lnSpc>
                <a:spcPct val="90000"/>
              </a:lnSpc>
              <a:spcBef>
                <a:spcPts val="1000"/>
              </a:spcBef>
              <a:spcAft>
                <a:spcPts val="0"/>
              </a:spcAft>
              <a:buClr>
                <a:srgbClr val="000000"/>
              </a:buClr>
              <a:buSzPts val="1800"/>
              <a:buFont typeface="Arial"/>
              <a:buNone/>
            </a:pPr>
            <a:endParaRPr lang="en-US" sz="2400" dirty="0">
              <a:latin typeface="Open Sans"/>
              <a:ea typeface="Open Sans"/>
              <a:cs typeface="Open Sans"/>
              <a:sym typeface="Open Sans"/>
            </a:endParaRPr>
          </a:p>
          <a:p>
            <a:pPr marL="457200" marR="0" lvl="0" indent="-228600" algn="just" rtl="0">
              <a:lnSpc>
                <a:spcPct val="90000"/>
              </a:lnSpc>
              <a:spcBef>
                <a:spcPts val="1000"/>
              </a:spcBef>
              <a:spcAft>
                <a:spcPts val="0"/>
              </a:spcAft>
              <a:buClr>
                <a:srgbClr val="000000"/>
              </a:buClr>
              <a:buSzPts val="1800"/>
              <a:buFont typeface="Arial"/>
              <a:buNone/>
            </a:pPr>
            <a:r>
              <a:rPr lang="en-US" sz="2400" b="0" i="0" u="none" strike="noStrike" cap="none" dirty="0">
                <a:solidFill>
                  <a:srgbClr val="000000"/>
                </a:solidFill>
                <a:latin typeface="Open Sans"/>
                <a:ea typeface="Open Sans"/>
                <a:cs typeface="Open Sans"/>
                <a:sym typeface="Open Sans"/>
              </a:rPr>
              <a:t>   </a:t>
            </a:r>
            <a:r>
              <a:rPr lang="en-US" sz="2400" b="1" i="0" u="none" strike="noStrike" cap="none" dirty="0">
                <a:solidFill>
                  <a:srgbClr val="FF0000"/>
                </a:solidFill>
                <a:latin typeface="Open Sans"/>
                <a:ea typeface="Open Sans"/>
                <a:cs typeface="Open Sans"/>
                <a:sym typeface="Open Sans"/>
              </a:rPr>
              <a:t>Skills: </a:t>
            </a:r>
            <a:r>
              <a:rPr lang="en-US" sz="2400" b="0" i="0" u="none" strike="noStrike" cap="none" dirty="0">
                <a:solidFill>
                  <a:srgbClr val="000000"/>
                </a:solidFill>
                <a:latin typeface="Open Sans"/>
                <a:ea typeface="Open Sans"/>
                <a:cs typeface="Open Sans"/>
                <a:sym typeface="Open Sans"/>
              </a:rPr>
              <a:t>Must have strong technical knowledge of shelter management and setting up a shelter. Must have strong leadership, coordination and decision-making skills.</a:t>
            </a:r>
            <a:endParaRPr sz="2400" b="0" i="0" u="none" strike="noStrike" cap="none" dirty="0">
              <a:solidFill>
                <a:srgbClr val="000000"/>
              </a:solidFill>
              <a:latin typeface="Open Sans"/>
              <a:ea typeface="Open Sans"/>
              <a:cs typeface="Open Sans"/>
              <a:sym typeface="Open Sans"/>
            </a:endParaRPr>
          </a:p>
        </p:txBody>
      </p:sp>
    </p:spTree>
    <p:extLst>
      <p:ext uri="{BB962C8B-B14F-4D97-AF65-F5344CB8AC3E}">
        <p14:creationId xmlns:p14="http://schemas.microsoft.com/office/powerpoint/2010/main" val="3930743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52">
          <a:extLst>
            <a:ext uri="{FF2B5EF4-FFF2-40B4-BE49-F238E27FC236}">
              <a16:creationId xmlns:a16="http://schemas.microsoft.com/office/drawing/2014/main" id="{6343C022-4DD3-02F8-0F33-4DD70FE63045}"/>
            </a:ext>
          </a:extLst>
        </p:cNvPr>
        <p:cNvGrpSpPr/>
        <p:nvPr/>
      </p:nvGrpSpPr>
      <p:grpSpPr>
        <a:xfrm>
          <a:off x="0" y="0"/>
          <a:ext cx="0" cy="0"/>
          <a:chOff x="0" y="0"/>
          <a:chExt cx="0" cy="0"/>
        </a:xfrm>
      </p:grpSpPr>
      <p:sp>
        <p:nvSpPr>
          <p:cNvPr id="653" name="Google Shape;653;p92">
            <a:extLst>
              <a:ext uri="{FF2B5EF4-FFF2-40B4-BE49-F238E27FC236}">
                <a16:creationId xmlns:a16="http://schemas.microsoft.com/office/drawing/2014/main" id="{5FF72EE4-E5F5-95B6-9370-1AFB6BE27C4D}"/>
              </a:ext>
            </a:extLst>
          </p:cNvPr>
          <p:cNvSpPr/>
          <p:nvPr/>
        </p:nvSpPr>
        <p:spPr>
          <a:xfrm>
            <a:off x="0" y="-5347"/>
            <a:ext cx="4156363"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54" name="Google Shape;654;p92">
            <a:extLst>
              <a:ext uri="{FF2B5EF4-FFF2-40B4-BE49-F238E27FC236}">
                <a16:creationId xmlns:a16="http://schemas.microsoft.com/office/drawing/2014/main" id="{A506F6C0-179D-A323-3FB3-AEF408A1FC1E}"/>
              </a:ext>
            </a:extLst>
          </p:cNvPr>
          <p:cNvSpPr txBox="1"/>
          <p:nvPr/>
        </p:nvSpPr>
        <p:spPr>
          <a:xfrm>
            <a:off x="162561" y="953219"/>
            <a:ext cx="3685044"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4400"/>
              <a:buFont typeface="Arial"/>
              <a:buNone/>
            </a:pPr>
            <a:r>
              <a:rPr lang="en-US" sz="3600" b="1" dirty="0">
                <a:solidFill>
                  <a:srgbClr val="F5333F"/>
                </a:solidFill>
                <a:latin typeface="Open Sans"/>
                <a:ea typeface="Open Sans"/>
                <a:cs typeface="Open Sans"/>
                <a:sym typeface="Open Sans"/>
              </a:rPr>
              <a:t>Shelter Personnel</a:t>
            </a:r>
            <a:endParaRPr sz="3600" b="0" i="0" u="none" strike="noStrike" cap="none" dirty="0">
              <a:solidFill>
                <a:srgbClr val="F5333F"/>
              </a:solidFill>
              <a:latin typeface="Open Sans"/>
              <a:ea typeface="Open Sans"/>
              <a:cs typeface="Open Sans"/>
              <a:sym typeface="Open Sans"/>
            </a:endParaRPr>
          </a:p>
          <a:p>
            <a:pPr marL="0" marR="0" lvl="0" indent="0" algn="l" rtl="0">
              <a:lnSpc>
                <a:spcPct val="100000"/>
              </a:lnSpc>
              <a:spcBef>
                <a:spcPts val="600"/>
              </a:spcBef>
              <a:spcAft>
                <a:spcPts val="0"/>
              </a:spcAft>
              <a:buClr>
                <a:srgbClr val="FFFFFF"/>
              </a:buClr>
              <a:buSzPts val="4400"/>
              <a:buFont typeface="Calibri"/>
              <a:buNone/>
            </a:pPr>
            <a:endParaRPr sz="1800" b="0" i="0" u="none" strike="noStrike" cap="none" dirty="0">
              <a:solidFill>
                <a:srgbClr val="FFFFFF"/>
              </a:solidFill>
              <a:latin typeface="Open Sans"/>
              <a:ea typeface="Open Sans"/>
              <a:cs typeface="Open Sans"/>
              <a:sym typeface="Open Sans"/>
            </a:endParaRPr>
          </a:p>
        </p:txBody>
      </p:sp>
      <p:sp>
        <p:nvSpPr>
          <p:cNvPr id="655" name="Google Shape;655;p92">
            <a:extLst>
              <a:ext uri="{FF2B5EF4-FFF2-40B4-BE49-F238E27FC236}">
                <a16:creationId xmlns:a16="http://schemas.microsoft.com/office/drawing/2014/main" id="{3736371B-0674-F8BC-CC70-A5E14611285E}"/>
              </a:ext>
            </a:extLst>
          </p:cNvPr>
          <p:cNvSpPr txBox="1"/>
          <p:nvPr/>
        </p:nvSpPr>
        <p:spPr>
          <a:xfrm>
            <a:off x="4318924" y="1170933"/>
            <a:ext cx="7322193" cy="3264443"/>
          </a:xfrm>
          <a:prstGeom prst="rect">
            <a:avLst/>
          </a:prstGeom>
          <a:noFill/>
          <a:ln>
            <a:noFill/>
          </a:ln>
        </p:spPr>
        <p:txBody>
          <a:bodyPr spcFirstLastPara="1" wrap="square" lIns="91425" tIns="45700" rIns="91425" bIns="45700" anchor="t" anchorCtr="0">
            <a:spAutoFit/>
          </a:bodyPr>
          <a:lstStyle/>
          <a:p>
            <a:pPr marL="457200" marR="0" lvl="0" indent="-228600" algn="just" rtl="0">
              <a:lnSpc>
                <a:spcPct val="90000"/>
              </a:lnSpc>
              <a:spcBef>
                <a:spcPts val="1000"/>
              </a:spcBef>
              <a:spcAft>
                <a:spcPts val="0"/>
              </a:spcAft>
              <a:buClr>
                <a:srgbClr val="000000"/>
              </a:buClr>
              <a:buSzPts val="1800"/>
              <a:buFont typeface="Arial"/>
              <a:buNone/>
            </a:pPr>
            <a:r>
              <a:rPr lang="en-US" sz="2400" b="0" i="0" u="none" strike="noStrike" cap="none" dirty="0">
                <a:solidFill>
                  <a:srgbClr val="000000"/>
                </a:solidFill>
                <a:latin typeface="Open Sans"/>
                <a:ea typeface="Open Sans"/>
                <a:cs typeface="Open Sans"/>
                <a:sym typeface="Open Sans"/>
              </a:rPr>
              <a:t>   </a:t>
            </a:r>
            <a:r>
              <a:rPr lang="en-US" sz="2400" b="1" i="0" u="none" strike="noStrike" cap="none" dirty="0">
                <a:solidFill>
                  <a:srgbClr val="FF0000"/>
                </a:solidFill>
                <a:latin typeface="Open Sans"/>
                <a:ea typeface="Open Sans"/>
                <a:cs typeface="Open Sans"/>
                <a:sym typeface="Open Sans"/>
              </a:rPr>
              <a:t>Description:</a:t>
            </a:r>
            <a:r>
              <a:rPr lang="en-US" sz="2400" b="0" i="0" u="none" strike="noStrike" cap="none" dirty="0">
                <a:solidFill>
                  <a:srgbClr val="000000"/>
                </a:solidFill>
                <a:latin typeface="Open Sans"/>
                <a:ea typeface="Open Sans"/>
                <a:cs typeface="Open Sans"/>
                <a:sym typeface="Open Sans"/>
              </a:rPr>
              <a:t> This person assist the shelter manager with setting up and managing the shelter and liaising with the shelterees.</a:t>
            </a:r>
          </a:p>
          <a:p>
            <a:pPr marL="457200" marR="0" lvl="0" indent="-228600" algn="just" rtl="0">
              <a:lnSpc>
                <a:spcPct val="90000"/>
              </a:lnSpc>
              <a:spcBef>
                <a:spcPts val="1000"/>
              </a:spcBef>
              <a:spcAft>
                <a:spcPts val="0"/>
              </a:spcAft>
              <a:buClr>
                <a:srgbClr val="000000"/>
              </a:buClr>
              <a:buSzPts val="1800"/>
              <a:buFont typeface="Arial"/>
              <a:buNone/>
            </a:pPr>
            <a:endParaRPr lang="en-US" sz="2400" dirty="0">
              <a:latin typeface="Open Sans"/>
              <a:ea typeface="Open Sans"/>
              <a:cs typeface="Open Sans"/>
              <a:sym typeface="Open Sans"/>
            </a:endParaRPr>
          </a:p>
          <a:p>
            <a:pPr marL="457200" marR="0" lvl="0" indent="-228600" algn="just" rtl="0">
              <a:lnSpc>
                <a:spcPct val="90000"/>
              </a:lnSpc>
              <a:spcBef>
                <a:spcPts val="1000"/>
              </a:spcBef>
              <a:spcAft>
                <a:spcPts val="0"/>
              </a:spcAft>
              <a:buClr>
                <a:srgbClr val="000000"/>
              </a:buClr>
              <a:buSzPts val="1800"/>
              <a:buFont typeface="Arial"/>
              <a:buNone/>
            </a:pPr>
            <a:endParaRPr lang="en-US" sz="2400" dirty="0">
              <a:latin typeface="Open Sans"/>
              <a:ea typeface="Open Sans"/>
              <a:cs typeface="Open Sans"/>
              <a:sym typeface="Open Sans"/>
            </a:endParaRPr>
          </a:p>
          <a:p>
            <a:pPr marL="457200" marR="0" lvl="0" indent="-228600" algn="just" rtl="0">
              <a:lnSpc>
                <a:spcPct val="90000"/>
              </a:lnSpc>
              <a:spcBef>
                <a:spcPts val="1000"/>
              </a:spcBef>
              <a:spcAft>
                <a:spcPts val="0"/>
              </a:spcAft>
              <a:buClr>
                <a:srgbClr val="000000"/>
              </a:buClr>
              <a:buSzPts val="1800"/>
              <a:buFont typeface="Arial"/>
              <a:buNone/>
            </a:pPr>
            <a:r>
              <a:rPr lang="en-US" sz="2400" b="0" i="0" u="none" strike="noStrike" cap="none" dirty="0">
                <a:solidFill>
                  <a:srgbClr val="000000"/>
                </a:solidFill>
                <a:latin typeface="Open Sans"/>
                <a:ea typeface="Open Sans"/>
                <a:cs typeface="Open Sans"/>
                <a:sym typeface="Open Sans"/>
              </a:rPr>
              <a:t>   </a:t>
            </a:r>
            <a:r>
              <a:rPr lang="en-US" sz="2400" b="1" i="0" u="none" strike="noStrike" cap="none" dirty="0">
                <a:solidFill>
                  <a:srgbClr val="FF0000"/>
                </a:solidFill>
                <a:latin typeface="Open Sans"/>
                <a:ea typeface="Open Sans"/>
                <a:cs typeface="Open Sans"/>
                <a:sym typeface="Open Sans"/>
              </a:rPr>
              <a:t>Skills: </a:t>
            </a:r>
            <a:r>
              <a:rPr lang="en-US" sz="2400" b="0" i="0" u="none" strike="noStrike" cap="none" dirty="0">
                <a:solidFill>
                  <a:srgbClr val="000000"/>
                </a:solidFill>
                <a:latin typeface="Open Sans"/>
                <a:ea typeface="Open Sans"/>
                <a:cs typeface="Open Sans"/>
                <a:sym typeface="Open Sans"/>
              </a:rPr>
              <a:t>Must have a good understanding of shelter management. Must have good communication skills and be adaptable. </a:t>
            </a:r>
            <a:endParaRPr sz="2400" b="0" i="0" u="none" strike="noStrike" cap="none" dirty="0">
              <a:solidFill>
                <a:srgbClr val="000000"/>
              </a:solidFill>
              <a:latin typeface="Open Sans"/>
              <a:ea typeface="Open Sans"/>
              <a:cs typeface="Open Sans"/>
              <a:sym typeface="Open Sans"/>
            </a:endParaRPr>
          </a:p>
        </p:txBody>
      </p:sp>
    </p:spTree>
    <p:extLst>
      <p:ext uri="{BB962C8B-B14F-4D97-AF65-F5344CB8AC3E}">
        <p14:creationId xmlns:p14="http://schemas.microsoft.com/office/powerpoint/2010/main" val="40962831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52">
          <a:extLst>
            <a:ext uri="{FF2B5EF4-FFF2-40B4-BE49-F238E27FC236}">
              <a16:creationId xmlns:a16="http://schemas.microsoft.com/office/drawing/2014/main" id="{EE68EC84-15F6-77D5-EA28-94EA60016A5C}"/>
            </a:ext>
          </a:extLst>
        </p:cNvPr>
        <p:cNvGrpSpPr/>
        <p:nvPr/>
      </p:nvGrpSpPr>
      <p:grpSpPr>
        <a:xfrm>
          <a:off x="0" y="0"/>
          <a:ext cx="0" cy="0"/>
          <a:chOff x="0" y="0"/>
          <a:chExt cx="0" cy="0"/>
        </a:xfrm>
      </p:grpSpPr>
      <p:sp>
        <p:nvSpPr>
          <p:cNvPr id="653" name="Google Shape;653;p92">
            <a:extLst>
              <a:ext uri="{FF2B5EF4-FFF2-40B4-BE49-F238E27FC236}">
                <a16:creationId xmlns:a16="http://schemas.microsoft.com/office/drawing/2014/main" id="{A8C3A32A-4285-3E36-FB30-B83919E116F2}"/>
              </a:ext>
            </a:extLst>
          </p:cNvPr>
          <p:cNvSpPr/>
          <p:nvPr/>
        </p:nvSpPr>
        <p:spPr>
          <a:xfrm>
            <a:off x="0" y="-5347"/>
            <a:ext cx="4156363"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54" name="Google Shape;654;p92">
            <a:extLst>
              <a:ext uri="{FF2B5EF4-FFF2-40B4-BE49-F238E27FC236}">
                <a16:creationId xmlns:a16="http://schemas.microsoft.com/office/drawing/2014/main" id="{FA5E7D11-9BD5-8BCA-91C3-0C354DF694B2}"/>
              </a:ext>
            </a:extLst>
          </p:cNvPr>
          <p:cNvSpPr txBox="1"/>
          <p:nvPr/>
        </p:nvSpPr>
        <p:spPr>
          <a:xfrm>
            <a:off x="162561" y="953219"/>
            <a:ext cx="3685044"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4400"/>
              <a:buFont typeface="Arial"/>
              <a:buNone/>
            </a:pPr>
            <a:r>
              <a:rPr lang="en-US" sz="3600" b="1" i="0" u="none" strike="noStrike" cap="none" dirty="0">
                <a:solidFill>
                  <a:srgbClr val="F5333F"/>
                </a:solidFill>
                <a:latin typeface="Open Sans"/>
                <a:ea typeface="Open Sans"/>
                <a:cs typeface="Open Sans"/>
                <a:sym typeface="Open Sans"/>
              </a:rPr>
              <a:t>First Aid Medical Team</a:t>
            </a:r>
            <a:endParaRPr sz="3600" b="0" i="0" u="none" strike="noStrike" cap="none" dirty="0">
              <a:solidFill>
                <a:srgbClr val="F5333F"/>
              </a:solidFill>
              <a:latin typeface="Open Sans"/>
              <a:ea typeface="Open Sans"/>
              <a:cs typeface="Open Sans"/>
              <a:sym typeface="Open Sans"/>
            </a:endParaRPr>
          </a:p>
          <a:p>
            <a:pPr marL="0" marR="0" lvl="0" indent="0" algn="l" rtl="0">
              <a:lnSpc>
                <a:spcPct val="100000"/>
              </a:lnSpc>
              <a:spcBef>
                <a:spcPts val="600"/>
              </a:spcBef>
              <a:spcAft>
                <a:spcPts val="0"/>
              </a:spcAft>
              <a:buClr>
                <a:srgbClr val="FFFFFF"/>
              </a:buClr>
              <a:buSzPts val="4400"/>
              <a:buFont typeface="Calibri"/>
              <a:buNone/>
            </a:pPr>
            <a:endParaRPr sz="1800" b="0" i="0" u="none" strike="noStrike" cap="none" dirty="0">
              <a:solidFill>
                <a:srgbClr val="FFFFFF"/>
              </a:solidFill>
              <a:latin typeface="Open Sans"/>
              <a:ea typeface="Open Sans"/>
              <a:cs typeface="Open Sans"/>
              <a:sym typeface="Open Sans"/>
            </a:endParaRPr>
          </a:p>
        </p:txBody>
      </p:sp>
      <p:sp>
        <p:nvSpPr>
          <p:cNvPr id="655" name="Google Shape;655;p92">
            <a:extLst>
              <a:ext uri="{FF2B5EF4-FFF2-40B4-BE49-F238E27FC236}">
                <a16:creationId xmlns:a16="http://schemas.microsoft.com/office/drawing/2014/main" id="{DB4BD872-F808-7C43-29BC-430AD7952C1C}"/>
              </a:ext>
            </a:extLst>
          </p:cNvPr>
          <p:cNvSpPr txBox="1"/>
          <p:nvPr/>
        </p:nvSpPr>
        <p:spPr>
          <a:xfrm>
            <a:off x="4318924" y="1170933"/>
            <a:ext cx="7322193" cy="4133399"/>
          </a:xfrm>
          <a:prstGeom prst="rect">
            <a:avLst/>
          </a:prstGeom>
          <a:noFill/>
          <a:ln>
            <a:noFill/>
          </a:ln>
        </p:spPr>
        <p:txBody>
          <a:bodyPr spcFirstLastPara="1" wrap="square" lIns="91425" tIns="45700" rIns="91425" bIns="45700" anchor="t" anchorCtr="0">
            <a:spAutoFit/>
          </a:bodyPr>
          <a:lstStyle/>
          <a:p>
            <a:pPr marL="457200" marR="0" lvl="0" indent="-228600" algn="just" rtl="0">
              <a:lnSpc>
                <a:spcPct val="90000"/>
              </a:lnSpc>
              <a:spcBef>
                <a:spcPts val="1000"/>
              </a:spcBef>
              <a:spcAft>
                <a:spcPts val="0"/>
              </a:spcAft>
              <a:buClr>
                <a:srgbClr val="000000"/>
              </a:buClr>
              <a:buSzPts val="1800"/>
              <a:buFont typeface="Arial"/>
              <a:buNone/>
            </a:pPr>
            <a:r>
              <a:rPr lang="en-US" sz="2400" b="0" i="0" u="none" strike="noStrike" cap="none" dirty="0">
                <a:solidFill>
                  <a:srgbClr val="000000"/>
                </a:solidFill>
                <a:latin typeface="Open Sans"/>
                <a:ea typeface="Open Sans"/>
                <a:cs typeface="Open Sans"/>
                <a:sym typeface="Open Sans"/>
              </a:rPr>
              <a:t>   </a:t>
            </a:r>
            <a:r>
              <a:rPr lang="en-US" sz="2400" b="1" i="0" u="none" strike="noStrike" cap="none" dirty="0">
                <a:solidFill>
                  <a:srgbClr val="FF0000"/>
                </a:solidFill>
                <a:latin typeface="Open Sans"/>
                <a:ea typeface="Open Sans"/>
                <a:cs typeface="Open Sans"/>
                <a:sym typeface="Open Sans"/>
              </a:rPr>
              <a:t>Description:</a:t>
            </a:r>
            <a:r>
              <a:rPr lang="en-US" sz="2400" b="0" i="0" u="none" strike="noStrike" cap="none" dirty="0">
                <a:solidFill>
                  <a:srgbClr val="000000"/>
                </a:solidFill>
                <a:latin typeface="Open Sans"/>
                <a:ea typeface="Open Sans"/>
                <a:cs typeface="Open Sans"/>
                <a:sym typeface="Open Sans"/>
              </a:rPr>
              <a:t> These persons are tasked with treating injured persons in the field and keeping the Safety Personnel informed of new developments and field activities, including the number of persons injured and treated).</a:t>
            </a:r>
            <a:endParaRPr lang="en-US" sz="2400" dirty="0">
              <a:latin typeface="Open Sans"/>
              <a:ea typeface="Open Sans"/>
              <a:cs typeface="Open Sans"/>
              <a:sym typeface="Open Sans"/>
            </a:endParaRPr>
          </a:p>
          <a:p>
            <a:pPr marL="457200" marR="0" lvl="0" indent="-228600" algn="just" rtl="0">
              <a:lnSpc>
                <a:spcPct val="90000"/>
              </a:lnSpc>
              <a:spcBef>
                <a:spcPts val="1000"/>
              </a:spcBef>
              <a:spcAft>
                <a:spcPts val="0"/>
              </a:spcAft>
              <a:buClr>
                <a:srgbClr val="000000"/>
              </a:buClr>
              <a:buSzPts val="1800"/>
              <a:buFont typeface="Arial"/>
              <a:buNone/>
            </a:pPr>
            <a:endParaRPr lang="en-US" sz="2400" dirty="0">
              <a:latin typeface="Open Sans"/>
              <a:ea typeface="Open Sans"/>
              <a:cs typeface="Open Sans"/>
              <a:sym typeface="Open Sans"/>
            </a:endParaRPr>
          </a:p>
          <a:p>
            <a:pPr marL="457200" marR="0" lvl="0" indent="-228600" algn="just" rtl="0">
              <a:lnSpc>
                <a:spcPct val="90000"/>
              </a:lnSpc>
              <a:spcBef>
                <a:spcPts val="1000"/>
              </a:spcBef>
              <a:spcAft>
                <a:spcPts val="0"/>
              </a:spcAft>
              <a:buClr>
                <a:srgbClr val="000000"/>
              </a:buClr>
              <a:buSzPts val="1800"/>
              <a:buFont typeface="Arial"/>
              <a:buNone/>
            </a:pPr>
            <a:r>
              <a:rPr lang="en-US" sz="2400" b="0" i="0" u="none" strike="noStrike" cap="none" dirty="0">
                <a:solidFill>
                  <a:srgbClr val="000000"/>
                </a:solidFill>
                <a:latin typeface="Open Sans"/>
                <a:ea typeface="Open Sans"/>
                <a:cs typeface="Open Sans"/>
                <a:sym typeface="Open Sans"/>
              </a:rPr>
              <a:t>   </a:t>
            </a:r>
            <a:r>
              <a:rPr lang="en-US" sz="2400" b="1" i="0" u="none" strike="noStrike" cap="none" dirty="0">
                <a:solidFill>
                  <a:srgbClr val="FF0000"/>
                </a:solidFill>
                <a:latin typeface="Open Sans"/>
                <a:ea typeface="Open Sans"/>
                <a:cs typeface="Open Sans"/>
                <a:sym typeface="Open Sans"/>
              </a:rPr>
              <a:t>Skills: </a:t>
            </a:r>
            <a:r>
              <a:rPr lang="en-US" sz="2400" b="0" i="0" u="none" strike="noStrike" cap="none" dirty="0">
                <a:solidFill>
                  <a:srgbClr val="000000"/>
                </a:solidFill>
                <a:latin typeface="Open Sans"/>
                <a:ea typeface="Open Sans"/>
                <a:cs typeface="Open Sans"/>
                <a:sym typeface="Open Sans"/>
              </a:rPr>
              <a:t>Must be first aid trained and have strong technical knowledge of identifying and treating various injuries. Must be knowledgeable about safely moving victims from one place to another.</a:t>
            </a:r>
            <a:endParaRPr sz="2400" b="0" i="0" u="none" strike="noStrike" cap="none" dirty="0">
              <a:solidFill>
                <a:srgbClr val="000000"/>
              </a:solidFill>
              <a:latin typeface="Open Sans"/>
              <a:ea typeface="Open Sans"/>
              <a:cs typeface="Open Sans"/>
              <a:sym typeface="Open Sans"/>
            </a:endParaRPr>
          </a:p>
        </p:txBody>
      </p:sp>
    </p:spTree>
    <p:extLst>
      <p:ext uri="{BB962C8B-B14F-4D97-AF65-F5344CB8AC3E}">
        <p14:creationId xmlns:p14="http://schemas.microsoft.com/office/powerpoint/2010/main" val="28997283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95"/>
          <p:cNvSpPr/>
          <p:nvPr/>
        </p:nvSpPr>
        <p:spPr>
          <a:xfrm>
            <a:off x="-16474" y="0"/>
            <a:ext cx="4211100" cy="6857999"/>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11E41"/>
              </a:solidFill>
              <a:latin typeface="Calibri"/>
              <a:ea typeface="Calibri"/>
              <a:cs typeface="Calibri"/>
              <a:sym typeface="Calibri"/>
            </a:endParaRPr>
          </a:p>
        </p:txBody>
      </p:sp>
      <p:sp>
        <p:nvSpPr>
          <p:cNvPr id="675" name="Google Shape;675;p95"/>
          <p:cNvSpPr/>
          <p:nvPr/>
        </p:nvSpPr>
        <p:spPr>
          <a:xfrm>
            <a:off x="4194626" y="-1"/>
            <a:ext cx="7997374" cy="3232299"/>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676" name="Google Shape;676;p95"/>
          <p:cNvGrpSpPr/>
          <p:nvPr/>
        </p:nvGrpSpPr>
        <p:grpSpPr>
          <a:xfrm>
            <a:off x="353987" y="1838509"/>
            <a:ext cx="3470177" cy="2777796"/>
            <a:chOff x="508819" y="2450303"/>
            <a:chExt cx="4403225" cy="2777796"/>
          </a:xfrm>
        </p:grpSpPr>
        <p:sp>
          <p:nvSpPr>
            <p:cNvPr id="677" name="Google Shape;677;p95"/>
            <p:cNvSpPr/>
            <p:nvPr/>
          </p:nvSpPr>
          <p:spPr>
            <a:xfrm>
              <a:off x="513332" y="2450303"/>
              <a:ext cx="3435816"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30A0"/>
                </a:buClr>
                <a:buSzPts val="4000"/>
                <a:buFont typeface="Arial"/>
                <a:buNone/>
              </a:pPr>
              <a:r>
                <a:rPr lang="en-US" sz="4000" b="1" i="0" u="none" strike="noStrike" cap="none">
                  <a:solidFill>
                    <a:srgbClr val="F5333F"/>
                  </a:solidFill>
                  <a:latin typeface="Open Sans"/>
                  <a:ea typeface="Open Sans"/>
                  <a:cs typeface="Open Sans"/>
                  <a:sym typeface="Open Sans"/>
                </a:rPr>
                <a:t>Get Involved</a:t>
              </a:r>
              <a:endParaRPr sz="4000" b="1" i="0" u="none" strike="noStrike" cap="none">
                <a:solidFill>
                  <a:srgbClr val="F5333F"/>
                </a:solidFill>
                <a:latin typeface="Open Sans"/>
                <a:ea typeface="Open Sans"/>
                <a:cs typeface="Open Sans"/>
                <a:sym typeface="Open Sans"/>
              </a:endParaRPr>
            </a:p>
          </p:txBody>
        </p:sp>
        <p:sp>
          <p:nvSpPr>
            <p:cNvPr id="678" name="Google Shape;678;p95"/>
            <p:cNvSpPr/>
            <p:nvPr/>
          </p:nvSpPr>
          <p:spPr>
            <a:xfrm>
              <a:off x="508819" y="3917011"/>
              <a:ext cx="4403225" cy="131108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dk1"/>
                </a:buClr>
                <a:buSzPts val="2400"/>
                <a:buFont typeface="Arial"/>
                <a:buNone/>
              </a:pPr>
              <a:r>
                <a:rPr lang="en-US" sz="2200" b="0" i="0" u="none" strike="noStrike" cap="none">
                  <a:solidFill>
                    <a:schemeClr val="lt1"/>
                  </a:solidFill>
                  <a:latin typeface="Open Sans"/>
                  <a:ea typeface="Open Sans"/>
                  <a:cs typeface="Open Sans"/>
                  <a:sym typeface="Open Sans"/>
                </a:rPr>
                <a:t>There are many ways of becoming a part  of the world’s largest humanitarian network</a:t>
              </a:r>
              <a:endParaRPr sz="2200" b="0" i="0" u="none" strike="noStrike" cap="none">
                <a:solidFill>
                  <a:schemeClr val="lt1"/>
                </a:solidFill>
                <a:latin typeface="Open Sans"/>
                <a:ea typeface="Open Sans"/>
                <a:cs typeface="Open Sans"/>
                <a:sym typeface="Open Sans"/>
              </a:endParaRPr>
            </a:p>
          </p:txBody>
        </p:sp>
      </p:grpSp>
      <p:sp>
        <p:nvSpPr>
          <p:cNvPr id="679" name="Google Shape;679;p95"/>
          <p:cNvSpPr/>
          <p:nvPr/>
        </p:nvSpPr>
        <p:spPr>
          <a:xfrm>
            <a:off x="4568644" y="1221423"/>
            <a:ext cx="7265812" cy="175428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7030A0"/>
              </a:buClr>
              <a:buSzPts val="1800"/>
              <a:buFont typeface="Arial"/>
              <a:buNone/>
            </a:pPr>
            <a:r>
              <a:rPr lang="en-US" sz="1800" b="1" i="0" u="none" strike="noStrike" cap="none">
                <a:solidFill>
                  <a:schemeClr val="lt1"/>
                </a:solidFill>
                <a:latin typeface="Open Sans"/>
                <a:ea typeface="Open Sans"/>
                <a:cs typeface="Open Sans"/>
                <a:sym typeface="Open Sans"/>
              </a:rPr>
              <a:t>Volunteer, Donate, Join Us In Partnership</a:t>
            </a:r>
            <a:r>
              <a:rPr lang="en-US" sz="1800" b="0" i="0" u="none" strike="noStrike" cap="none">
                <a:solidFill>
                  <a:schemeClr val="lt1"/>
                </a:solidFill>
                <a:latin typeface="Open Sans"/>
                <a:ea typeface="Open Sans"/>
                <a:cs typeface="Open Sans"/>
                <a:sym typeface="Open Sans"/>
              </a:rPr>
              <a:t>, or share our appeals and stories on social media. Find out more about IFRC and learn how to contact your National Red Cross or Red Crescent Society, at </a:t>
            </a:r>
            <a:r>
              <a:rPr lang="en-US" sz="1800" b="1" i="0" u="none" strike="noStrike" cap="none">
                <a:solidFill>
                  <a:schemeClr val="lt1"/>
                </a:solidFill>
                <a:latin typeface="Open Sans"/>
                <a:ea typeface="Open Sans"/>
                <a:cs typeface="Open Sans"/>
                <a:sym typeface="Open Sans"/>
              </a:rPr>
              <a:t>www.ifrc.org.</a:t>
            </a:r>
            <a:endParaRPr sz="1800" b="1" i="0" u="none" strike="noStrike" cap="none">
              <a:solidFill>
                <a:schemeClr val="lt1"/>
              </a:solidFill>
              <a:latin typeface="Open Sans"/>
              <a:ea typeface="Open Sans"/>
              <a:cs typeface="Open Sans"/>
              <a:sym typeface="Open Sans"/>
            </a:endParaRPr>
          </a:p>
        </p:txBody>
      </p:sp>
      <p:sp>
        <p:nvSpPr>
          <p:cNvPr id="680" name="Google Shape;680;p95"/>
          <p:cNvSpPr/>
          <p:nvPr/>
        </p:nvSpPr>
        <p:spPr>
          <a:xfrm>
            <a:off x="4565087" y="4135297"/>
            <a:ext cx="7269369" cy="216978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7030A0"/>
              </a:buClr>
              <a:buSzPts val="1800"/>
              <a:buFont typeface="Arial"/>
              <a:buNone/>
            </a:pPr>
            <a:r>
              <a:rPr lang="en-US" sz="1800" b="0" i="0" u="none" strike="noStrike" cap="none">
                <a:solidFill>
                  <a:schemeClr val="dk1"/>
                </a:solidFill>
                <a:latin typeface="Open Sans"/>
                <a:ea typeface="Open Sans"/>
                <a:cs typeface="Open Sans"/>
                <a:sym typeface="Open Sans"/>
              </a:rPr>
              <a:t>To stay informed about Caribbean disaster response activities or to access additional information on available trainings, training materials, research and information management tools, visit: </a:t>
            </a:r>
            <a:r>
              <a:rPr lang="en-US" sz="1800" b="1" i="0" u="sng" strike="noStrike" cap="none">
                <a:solidFill>
                  <a:srgbClr val="F5333F"/>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www.cadrim.org</a:t>
            </a:r>
            <a:r>
              <a:rPr lang="en-US" sz="1800" b="1" i="0" u="none" strike="noStrike" cap="none">
                <a:solidFill>
                  <a:srgbClr val="F5333F"/>
                </a:solidFill>
                <a:latin typeface="Open Sans"/>
                <a:ea typeface="Open Sans"/>
                <a:cs typeface="Open Sans"/>
                <a:sym typeface="Open Sans"/>
              </a:rPr>
              <a:t>.   </a:t>
            </a:r>
            <a:endParaRPr/>
          </a:p>
          <a:p>
            <a:pPr marL="0" marR="0" lvl="0" indent="0" algn="l" rtl="0">
              <a:lnSpc>
                <a:spcPct val="150000"/>
              </a:lnSpc>
              <a:spcBef>
                <a:spcPts val="0"/>
              </a:spcBef>
              <a:spcAft>
                <a:spcPts val="0"/>
              </a:spcAft>
              <a:buClr>
                <a:srgbClr val="7030A0"/>
              </a:buClr>
              <a:buSzPts val="1800"/>
              <a:buFont typeface="Arial"/>
              <a:buNone/>
            </a:pPr>
            <a:endParaRPr sz="1800" b="1" i="0" u="none" strike="noStrike" cap="none">
              <a:solidFill>
                <a:srgbClr val="F5333F"/>
              </a:solidFill>
              <a:latin typeface="Open Sans"/>
              <a:ea typeface="Open Sans"/>
              <a:cs typeface="Open Sans"/>
              <a:sym typeface="Open Sans"/>
            </a:endParaRPr>
          </a:p>
        </p:txBody>
      </p:sp>
      <p:grpSp>
        <p:nvGrpSpPr>
          <p:cNvPr id="681" name="Google Shape;681;p95"/>
          <p:cNvGrpSpPr/>
          <p:nvPr/>
        </p:nvGrpSpPr>
        <p:grpSpPr>
          <a:xfrm>
            <a:off x="4565087" y="6069157"/>
            <a:ext cx="7276475" cy="442432"/>
            <a:chOff x="5661849" y="6150081"/>
            <a:chExt cx="7276475" cy="442432"/>
          </a:xfrm>
        </p:grpSpPr>
        <p:grpSp>
          <p:nvGrpSpPr>
            <p:cNvPr id="682" name="Google Shape;682;p95"/>
            <p:cNvGrpSpPr/>
            <p:nvPr/>
          </p:nvGrpSpPr>
          <p:grpSpPr>
            <a:xfrm>
              <a:off x="5661849" y="6191033"/>
              <a:ext cx="2365687" cy="401480"/>
              <a:chOff x="3600424" y="6121566"/>
              <a:chExt cx="2365687" cy="401480"/>
            </a:xfrm>
          </p:grpSpPr>
          <p:sp>
            <p:nvSpPr>
              <p:cNvPr id="683" name="Google Shape;683;p95"/>
              <p:cNvSpPr txBox="1"/>
              <p:nvPr/>
            </p:nvSpPr>
            <p:spPr>
              <a:xfrm>
                <a:off x="3944171" y="6139074"/>
                <a:ext cx="202194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 CADRIM.IFRC</a:t>
                </a:r>
                <a:endParaRPr/>
              </a:p>
            </p:txBody>
          </p:sp>
          <p:pic>
            <p:nvPicPr>
              <p:cNvPr id="684" name="Google Shape;684;p95" descr="A black background with a black square&#10;&#10;Description automatically generated with medium confidence"/>
              <p:cNvPicPr preferRelativeResize="0"/>
              <p:nvPr/>
            </p:nvPicPr>
            <p:blipFill rotWithShape="1">
              <a:blip r:embed="rId4">
                <a:alphaModFix/>
              </a:blip>
              <a:srcRect/>
              <a:stretch/>
            </p:blipFill>
            <p:spPr>
              <a:xfrm>
                <a:off x="3600424" y="6121566"/>
                <a:ext cx="401480" cy="401480"/>
              </a:xfrm>
              <a:prstGeom prst="rect">
                <a:avLst/>
              </a:prstGeom>
              <a:noFill/>
              <a:ln>
                <a:noFill/>
              </a:ln>
            </p:spPr>
          </p:pic>
        </p:grpSp>
        <p:grpSp>
          <p:nvGrpSpPr>
            <p:cNvPr id="685" name="Google Shape;685;p95"/>
            <p:cNvGrpSpPr/>
            <p:nvPr/>
          </p:nvGrpSpPr>
          <p:grpSpPr>
            <a:xfrm>
              <a:off x="7807816" y="6175610"/>
              <a:ext cx="2381684" cy="385320"/>
              <a:chOff x="6117198" y="6121566"/>
              <a:chExt cx="2381684" cy="385320"/>
            </a:xfrm>
          </p:grpSpPr>
          <p:sp>
            <p:nvSpPr>
              <p:cNvPr id="686" name="Google Shape;686;p95"/>
              <p:cNvSpPr txBox="1"/>
              <p:nvPr/>
            </p:nvSpPr>
            <p:spPr>
              <a:xfrm>
                <a:off x="6476942" y="6137886"/>
                <a:ext cx="202194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 @cadrim_ifrc</a:t>
                </a:r>
                <a:endParaRPr/>
              </a:p>
            </p:txBody>
          </p:sp>
          <p:pic>
            <p:nvPicPr>
              <p:cNvPr id="687" name="Google Shape;687;p95" descr="A black background with a black square&#10;&#10;Description automatically generated with medium confidence"/>
              <p:cNvPicPr preferRelativeResize="0"/>
              <p:nvPr/>
            </p:nvPicPr>
            <p:blipFill rotWithShape="1">
              <a:blip r:embed="rId5">
                <a:alphaModFix/>
              </a:blip>
              <a:srcRect/>
              <a:stretch/>
            </p:blipFill>
            <p:spPr>
              <a:xfrm>
                <a:off x="6117198" y="6121566"/>
                <a:ext cx="385320" cy="385320"/>
              </a:xfrm>
              <a:prstGeom prst="rect">
                <a:avLst/>
              </a:prstGeom>
              <a:noFill/>
              <a:ln>
                <a:noFill/>
              </a:ln>
            </p:spPr>
          </p:pic>
        </p:grpSp>
        <p:grpSp>
          <p:nvGrpSpPr>
            <p:cNvPr id="688" name="Google Shape;688;p95"/>
            <p:cNvGrpSpPr/>
            <p:nvPr/>
          </p:nvGrpSpPr>
          <p:grpSpPr>
            <a:xfrm>
              <a:off x="9772023" y="6150081"/>
              <a:ext cx="3166301" cy="380403"/>
              <a:chOff x="8735549" y="6159657"/>
              <a:chExt cx="3166301" cy="380403"/>
            </a:xfrm>
          </p:grpSpPr>
          <p:sp>
            <p:nvSpPr>
              <p:cNvPr id="689" name="Google Shape;689;p95"/>
              <p:cNvSpPr txBox="1"/>
              <p:nvPr/>
            </p:nvSpPr>
            <p:spPr>
              <a:xfrm>
                <a:off x="9130726" y="6159657"/>
                <a:ext cx="277112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 @CADRIM_IFRC</a:t>
                </a:r>
                <a:endParaRPr/>
              </a:p>
            </p:txBody>
          </p:sp>
          <p:pic>
            <p:nvPicPr>
              <p:cNvPr id="690" name="Google Shape;690;p95" descr="Twitter Logo, Social Media Logo, Self Adhesive Sticker, New Twitter Logo, X  Logo, X Sticker, New Twitter Brand (Pack of 16) (Circle, 50mm x 50mm)  (S10040) : Amazon.co.uk: Automotive"/>
              <p:cNvPicPr preferRelativeResize="0"/>
              <p:nvPr/>
            </p:nvPicPr>
            <p:blipFill rotWithShape="1">
              <a:blip r:embed="rId6">
                <a:alphaModFix/>
              </a:blip>
              <a:srcRect/>
              <a:stretch/>
            </p:blipFill>
            <p:spPr>
              <a:xfrm>
                <a:off x="8735549" y="6175329"/>
                <a:ext cx="364731" cy="364731"/>
              </a:xfrm>
              <a:prstGeom prst="rect">
                <a:avLst/>
              </a:prstGeom>
              <a:noFill/>
              <a:ln>
                <a:noFill/>
              </a:ln>
            </p:spPr>
          </p:pic>
        </p:grpSp>
      </p:grpSp>
      <p:pic>
        <p:nvPicPr>
          <p:cNvPr id="691" name="Google Shape;691;p95" descr="A black and red logo&#10;&#10;Description automatically generated"/>
          <p:cNvPicPr preferRelativeResize="0"/>
          <p:nvPr/>
        </p:nvPicPr>
        <p:blipFill rotWithShape="1">
          <a:blip r:embed="rId7">
            <a:alphaModFix/>
          </a:blip>
          <a:srcRect t="23625" b="23226"/>
          <a:stretch/>
        </p:blipFill>
        <p:spPr>
          <a:xfrm>
            <a:off x="4381713" y="3499371"/>
            <a:ext cx="2021940" cy="585657"/>
          </a:xfrm>
          <a:prstGeom prst="rect">
            <a:avLst/>
          </a:prstGeom>
          <a:noFill/>
          <a:ln>
            <a:noFill/>
          </a:ln>
        </p:spPr>
      </p:pic>
      <p:pic>
        <p:nvPicPr>
          <p:cNvPr id="692" name="Google Shape;692;p95" descr="A black and red logo&#10;&#10;Description automatically generated"/>
          <p:cNvPicPr preferRelativeResize="0"/>
          <p:nvPr/>
        </p:nvPicPr>
        <p:blipFill rotWithShape="1">
          <a:blip r:embed="rId8">
            <a:alphaModFix/>
          </a:blip>
          <a:srcRect/>
          <a:stretch/>
        </p:blipFill>
        <p:spPr>
          <a:xfrm>
            <a:off x="4381713" y="240081"/>
            <a:ext cx="2250989" cy="10167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60"/>
          <p:cNvSpPr/>
          <p:nvPr/>
        </p:nvSpPr>
        <p:spPr>
          <a:xfrm>
            <a:off x="-16474" y="-5348"/>
            <a:ext cx="4211100"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7" name="Google Shape;287;p60"/>
          <p:cNvSpPr txBox="1"/>
          <p:nvPr/>
        </p:nvSpPr>
        <p:spPr>
          <a:xfrm>
            <a:off x="474853" y="638259"/>
            <a:ext cx="3309600"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4400"/>
              <a:buFont typeface="Arial"/>
              <a:buNone/>
            </a:pPr>
            <a:r>
              <a:rPr lang="en-US" sz="3600" b="1" i="0" u="none" strike="noStrike" cap="none">
                <a:solidFill>
                  <a:srgbClr val="F5333F"/>
                </a:solidFill>
                <a:latin typeface="Open Sans"/>
                <a:ea typeface="Open Sans"/>
                <a:cs typeface="Open Sans"/>
                <a:sym typeface="Open Sans"/>
              </a:rPr>
              <a:t>Weaknesses Addressed By ICS</a:t>
            </a:r>
            <a:endParaRPr sz="3600" b="0" i="0" u="none" strike="noStrike" cap="none">
              <a:solidFill>
                <a:srgbClr val="F5333F"/>
              </a:solidFill>
              <a:latin typeface="Open Sans"/>
              <a:ea typeface="Open Sans"/>
              <a:cs typeface="Open Sans"/>
              <a:sym typeface="Open Sans"/>
            </a:endParaRPr>
          </a:p>
          <a:p>
            <a:pPr marL="0" marR="0" lvl="0" indent="0" algn="l" rtl="0">
              <a:lnSpc>
                <a:spcPct val="100000"/>
              </a:lnSpc>
              <a:spcBef>
                <a:spcPts val="600"/>
              </a:spcBef>
              <a:spcAft>
                <a:spcPts val="0"/>
              </a:spcAft>
              <a:buClr>
                <a:srgbClr val="FFFFFF"/>
              </a:buClr>
              <a:buSzPts val="4400"/>
              <a:buFont typeface="Calibri"/>
              <a:buNone/>
            </a:pPr>
            <a:endParaRPr sz="1800" b="0" i="0" u="none" strike="noStrike" cap="none">
              <a:solidFill>
                <a:srgbClr val="FFFFFF"/>
              </a:solidFill>
              <a:latin typeface="Open Sans"/>
              <a:ea typeface="Open Sans"/>
              <a:cs typeface="Open Sans"/>
              <a:sym typeface="Open Sans"/>
            </a:endParaRPr>
          </a:p>
        </p:txBody>
      </p:sp>
      <p:sp>
        <p:nvSpPr>
          <p:cNvPr id="288" name="Google Shape;288;p60"/>
          <p:cNvSpPr txBox="1"/>
          <p:nvPr/>
        </p:nvSpPr>
        <p:spPr>
          <a:xfrm>
            <a:off x="4527357" y="202846"/>
            <a:ext cx="6940038" cy="6564834"/>
          </a:xfrm>
          <a:prstGeom prst="rect">
            <a:avLst/>
          </a:prstGeom>
          <a:noFill/>
          <a:ln>
            <a:noFill/>
          </a:ln>
        </p:spPr>
        <p:txBody>
          <a:bodyPr spcFirstLastPara="1" wrap="square" lIns="91425" tIns="45700" rIns="91425" bIns="45700" anchor="t" anchorCtr="0">
            <a:spAutoFit/>
          </a:bodyPr>
          <a:lstStyle/>
          <a:p>
            <a:pPr marL="457200" marR="0" lvl="0" indent="-342900" algn="just" rtl="0">
              <a:lnSpc>
                <a:spcPct val="90000"/>
              </a:lnSpc>
              <a:spcBef>
                <a:spcPts val="1000"/>
              </a:spcBef>
              <a:spcAft>
                <a:spcPts val="0"/>
              </a:spcAft>
              <a:buClr>
                <a:srgbClr val="F5333F"/>
              </a:buClr>
              <a:buSzPts val="1800"/>
              <a:buFont typeface="Arial"/>
              <a:buChar char="•"/>
            </a:pPr>
            <a:r>
              <a:rPr lang="en-US" sz="2400" b="0" i="0" u="none" strike="noStrike" cap="none" dirty="0">
                <a:solidFill>
                  <a:srgbClr val="000000"/>
                </a:solidFill>
                <a:latin typeface="Open Sans"/>
                <a:ea typeface="Open Sans"/>
                <a:cs typeface="Open Sans"/>
                <a:sym typeface="Open Sans"/>
              </a:rPr>
              <a:t>Lack of accountability, including unclear chain of command and supervision.</a:t>
            </a:r>
            <a:endParaRPr dirty="0"/>
          </a:p>
          <a:p>
            <a:pPr marL="114300" marR="0" lvl="0" indent="0" algn="just" rtl="0">
              <a:lnSpc>
                <a:spcPct val="90000"/>
              </a:lnSpc>
              <a:spcBef>
                <a:spcPts val="1000"/>
              </a:spcBef>
              <a:spcAft>
                <a:spcPts val="0"/>
              </a:spcAft>
              <a:buNone/>
            </a:pPr>
            <a:endParaRPr sz="2400" b="0" i="0" u="none" strike="noStrike" cap="none" dirty="0">
              <a:solidFill>
                <a:srgbClr val="000000"/>
              </a:solidFill>
              <a:latin typeface="Open Sans"/>
              <a:ea typeface="Open Sans"/>
              <a:cs typeface="Open Sans"/>
              <a:sym typeface="Open Sans"/>
            </a:endParaRPr>
          </a:p>
          <a:p>
            <a:pPr marL="457200" marR="0" lvl="0" indent="-342900" algn="just" rtl="0">
              <a:lnSpc>
                <a:spcPct val="90000"/>
              </a:lnSpc>
              <a:spcBef>
                <a:spcPts val="1000"/>
              </a:spcBef>
              <a:spcAft>
                <a:spcPts val="0"/>
              </a:spcAft>
              <a:buClr>
                <a:srgbClr val="F5333F"/>
              </a:buClr>
              <a:buSzPts val="1800"/>
              <a:buFont typeface="Arial"/>
              <a:buChar char="•"/>
            </a:pPr>
            <a:r>
              <a:rPr lang="en-US" sz="2400" b="0" i="0" u="none" strike="noStrike" cap="none" dirty="0">
                <a:solidFill>
                  <a:srgbClr val="000000"/>
                </a:solidFill>
                <a:latin typeface="Open Sans"/>
                <a:ea typeface="Open Sans"/>
                <a:cs typeface="Open Sans"/>
                <a:sym typeface="Open Sans"/>
              </a:rPr>
              <a:t>Poor communication, including system and terminology problems.</a:t>
            </a:r>
            <a:endParaRPr dirty="0"/>
          </a:p>
          <a:p>
            <a:pPr marL="114300" marR="0" lvl="0" indent="0" algn="just" rtl="0">
              <a:lnSpc>
                <a:spcPct val="90000"/>
              </a:lnSpc>
              <a:spcBef>
                <a:spcPts val="1000"/>
              </a:spcBef>
              <a:spcAft>
                <a:spcPts val="0"/>
              </a:spcAft>
              <a:buNone/>
            </a:pPr>
            <a:endParaRPr sz="2400" b="0" i="0" u="none" strike="noStrike" cap="none" dirty="0">
              <a:solidFill>
                <a:srgbClr val="000000"/>
              </a:solidFill>
              <a:latin typeface="Open Sans"/>
              <a:ea typeface="Open Sans"/>
              <a:cs typeface="Open Sans"/>
              <a:sym typeface="Open Sans"/>
            </a:endParaRPr>
          </a:p>
          <a:p>
            <a:pPr marL="457200" marR="0" lvl="0" indent="-342900" algn="just" rtl="0">
              <a:lnSpc>
                <a:spcPct val="90000"/>
              </a:lnSpc>
              <a:spcBef>
                <a:spcPts val="1000"/>
              </a:spcBef>
              <a:spcAft>
                <a:spcPts val="0"/>
              </a:spcAft>
              <a:buClr>
                <a:srgbClr val="F5333F"/>
              </a:buClr>
              <a:buSzPts val="1800"/>
              <a:buFont typeface="Arial"/>
              <a:buChar char="•"/>
            </a:pPr>
            <a:r>
              <a:rPr lang="en-US" sz="2400" b="0" i="0" u="none" strike="noStrike" cap="none" dirty="0">
                <a:solidFill>
                  <a:srgbClr val="000000"/>
                </a:solidFill>
                <a:latin typeface="Open Sans"/>
                <a:ea typeface="Open Sans"/>
                <a:cs typeface="Open Sans"/>
                <a:sym typeface="Open Sans"/>
              </a:rPr>
              <a:t>Lack of an orderly, systematic planning process.</a:t>
            </a:r>
            <a:endParaRPr dirty="0"/>
          </a:p>
          <a:p>
            <a:pPr marL="114300" marR="0" lvl="0" indent="0" algn="just" rtl="0">
              <a:lnSpc>
                <a:spcPct val="90000"/>
              </a:lnSpc>
              <a:spcBef>
                <a:spcPts val="1000"/>
              </a:spcBef>
              <a:spcAft>
                <a:spcPts val="0"/>
              </a:spcAft>
              <a:buNone/>
            </a:pPr>
            <a:endParaRPr sz="2400" b="0" i="0" u="none" strike="noStrike" cap="none" dirty="0">
              <a:solidFill>
                <a:srgbClr val="000000"/>
              </a:solidFill>
              <a:latin typeface="Open Sans"/>
              <a:ea typeface="Open Sans"/>
              <a:cs typeface="Open Sans"/>
              <a:sym typeface="Open Sans"/>
            </a:endParaRPr>
          </a:p>
          <a:p>
            <a:pPr marL="457200" marR="0" lvl="0" indent="-342900" algn="just" rtl="0">
              <a:lnSpc>
                <a:spcPct val="90000"/>
              </a:lnSpc>
              <a:spcBef>
                <a:spcPts val="1000"/>
              </a:spcBef>
              <a:spcAft>
                <a:spcPts val="0"/>
              </a:spcAft>
              <a:buClr>
                <a:srgbClr val="F5333F"/>
              </a:buClr>
              <a:buSzPts val="1800"/>
              <a:buFont typeface="Arial"/>
              <a:buChar char="•"/>
            </a:pPr>
            <a:r>
              <a:rPr lang="en-US" sz="2400" b="0" i="0" u="none" strike="noStrike" cap="none" dirty="0">
                <a:solidFill>
                  <a:srgbClr val="000000"/>
                </a:solidFill>
                <a:latin typeface="Open Sans"/>
                <a:ea typeface="Open Sans"/>
                <a:cs typeface="Open Sans"/>
                <a:sym typeface="Open Sans"/>
              </a:rPr>
              <a:t>No common, flexible, predesigned management structure.</a:t>
            </a:r>
            <a:endParaRPr dirty="0"/>
          </a:p>
          <a:p>
            <a:pPr marL="114300" marR="0" lvl="0" indent="0" algn="just" rtl="0">
              <a:lnSpc>
                <a:spcPct val="90000"/>
              </a:lnSpc>
              <a:spcBef>
                <a:spcPts val="1000"/>
              </a:spcBef>
              <a:spcAft>
                <a:spcPts val="0"/>
              </a:spcAft>
              <a:buNone/>
            </a:pPr>
            <a:endParaRPr sz="2400" b="0" i="0" u="none" strike="noStrike" cap="none" dirty="0">
              <a:solidFill>
                <a:srgbClr val="000000"/>
              </a:solidFill>
              <a:latin typeface="Open Sans"/>
              <a:ea typeface="Open Sans"/>
              <a:cs typeface="Open Sans"/>
              <a:sym typeface="Open Sans"/>
            </a:endParaRPr>
          </a:p>
          <a:p>
            <a:pPr marL="457200" marR="0" lvl="0" indent="-342900" algn="just" rtl="0">
              <a:lnSpc>
                <a:spcPct val="90000"/>
              </a:lnSpc>
              <a:spcBef>
                <a:spcPts val="1000"/>
              </a:spcBef>
              <a:spcAft>
                <a:spcPts val="0"/>
              </a:spcAft>
              <a:buClr>
                <a:srgbClr val="F5333F"/>
              </a:buClr>
              <a:buSzPts val="1800"/>
              <a:buFont typeface="Arial"/>
              <a:buChar char="•"/>
            </a:pPr>
            <a:r>
              <a:rPr lang="en-US" sz="2400" b="0" i="0" u="none" strike="noStrike" cap="none" dirty="0">
                <a:solidFill>
                  <a:srgbClr val="000000"/>
                </a:solidFill>
                <a:latin typeface="Open Sans"/>
                <a:ea typeface="Open Sans"/>
                <a:cs typeface="Open Sans"/>
                <a:sym typeface="Open Sans"/>
              </a:rPr>
              <a:t>No predefined methods to integrate interagency requirements into the management structure and planning process.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61"/>
          <p:cNvSpPr/>
          <p:nvPr/>
        </p:nvSpPr>
        <p:spPr>
          <a:xfrm>
            <a:off x="-16474" y="-5348"/>
            <a:ext cx="4211100"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4" name="Google Shape;294;p61"/>
          <p:cNvSpPr txBox="1"/>
          <p:nvPr/>
        </p:nvSpPr>
        <p:spPr>
          <a:xfrm>
            <a:off x="474853" y="638259"/>
            <a:ext cx="3309600"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4400"/>
              <a:buFont typeface="Arial"/>
              <a:buNone/>
            </a:pPr>
            <a:r>
              <a:rPr lang="en-US" sz="3600" b="1" i="0" u="none" strike="noStrike" cap="none">
                <a:solidFill>
                  <a:srgbClr val="F5333F"/>
                </a:solidFill>
                <a:latin typeface="Open Sans"/>
                <a:ea typeface="Open Sans"/>
                <a:cs typeface="Open Sans"/>
                <a:sym typeface="Open Sans"/>
              </a:rPr>
              <a:t>What ICS Is Designed To Do</a:t>
            </a:r>
            <a:endParaRPr sz="3600" b="0" i="0" u="none" strike="noStrike" cap="none">
              <a:solidFill>
                <a:srgbClr val="F5333F"/>
              </a:solidFill>
              <a:latin typeface="Open Sans"/>
              <a:ea typeface="Open Sans"/>
              <a:cs typeface="Open Sans"/>
              <a:sym typeface="Open Sans"/>
            </a:endParaRPr>
          </a:p>
          <a:p>
            <a:pPr marL="0" marR="0" lvl="0" indent="0" algn="l" rtl="0">
              <a:lnSpc>
                <a:spcPct val="100000"/>
              </a:lnSpc>
              <a:spcBef>
                <a:spcPts val="600"/>
              </a:spcBef>
              <a:spcAft>
                <a:spcPts val="0"/>
              </a:spcAft>
              <a:buClr>
                <a:srgbClr val="FFFFFF"/>
              </a:buClr>
              <a:buSzPts val="4400"/>
              <a:buFont typeface="Calibri"/>
              <a:buNone/>
            </a:pPr>
            <a:endParaRPr sz="1800" b="0" i="0" u="none" strike="noStrike" cap="none">
              <a:solidFill>
                <a:srgbClr val="FFFFFF"/>
              </a:solidFill>
              <a:latin typeface="Open Sans"/>
              <a:ea typeface="Open Sans"/>
              <a:cs typeface="Open Sans"/>
              <a:sym typeface="Open Sans"/>
            </a:endParaRPr>
          </a:p>
        </p:txBody>
      </p:sp>
      <p:sp>
        <p:nvSpPr>
          <p:cNvPr id="295" name="Google Shape;295;p61"/>
          <p:cNvSpPr txBox="1"/>
          <p:nvPr/>
        </p:nvSpPr>
        <p:spPr>
          <a:xfrm>
            <a:off x="4527357" y="368182"/>
            <a:ext cx="7189790" cy="6121635"/>
          </a:xfrm>
          <a:prstGeom prst="rect">
            <a:avLst/>
          </a:prstGeom>
          <a:noFill/>
          <a:ln>
            <a:noFill/>
          </a:ln>
        </p:spPr>
        <p:txBody>
          <a:bodyPr spcFirstLastPara="1" wrap="square" lIns="91425" tIns="45700" rIns="91425" bIns="45700" anchor="t" anchorCtr="0">
            <a:spAutoFit/>
          </a:bodyPr>
          <a:lstStyle/>
          <a:p>
            <a:pPr marL="457200" marR="0" lvl="0" indent="-342900" algn="just" rtl="0">
              <a:lnSpc>
                <a:spcPct val="90000"/>
              </a:lnSpc>
              <a:spcBef>
                <a:spcPts val="1000"/>
              </a:spcBef>
              <a:spcAft>
                <a:spcPts val="0"/>
              </a:spcAft>
              <a:buClr>
                <a:srgbClr val="F5333F"/>
              </a:buClr>
              <a:buSzPts val="1800"/>
              <a:buFont typeface="Arial"/>
              <a:buChar char="•"/>
            </a:pPr>
            <a:r>
              <a:rPr lang="en-US" sz="2200" b="0" i="0" u="none" strike="noStrike" cap="none" dirty="0">
                <a:solidFill>
                  <a:srgbClr val="000000"/>
                </a:solidFill>
                <a:latin typeface="Open Sans"/>
                <a:ea typeface="Open Sans"/>
                <a:cs typeface="Open Sans"/>
                <a:sym typeface="Open Sans"/>
              </a:rPr>
              <a:t>Meet the needs of incidents of any kind or size.</a:t>
            </a:r>
            <a:endParaRPr dirty="0"/>
          </a:p>
          <a:p>
            <a:pPr marL="457200" marR="0" lvl="0" indent="-228600" algn="just" rtl="0">
              <a:lnSpc>
                <a:spcPct val="90000"/>
              </a:lnSpc>
              <a:spcBef>
                <a:spcPts val="1000"/>
              </a:spcBef>
              <a:spcAft>
                <a:spcPts val="0"/>
              </a:spcAft>
              <a:buClr>
                <a:srgbClr val="F5333F"/>
              </a:buClr>
              <a:buSzPts val="1800"/>
              <a:buFont typeface="Arial"/>
              <a:buNone/>
            </a:pPr>
            <a:endParaRPr sz="2200" b="0" i="0" u="none" strike="noStrike" cap="none" dirty="0">
              <a:solidFill>
                <a:srgbClr val="000000"/>
              </a:solidFill>
              <a:latin typeface="Open Sans"/>
              <a:ea typeface="Open Sans"/>
              <a:cs typeface="Open Sans"/>
              <a:sym typeface="Open Sans"/>
            </a:endParaRPr>
          </a:p>
          <a:p>
            <a:pPr marL="457200" marR="0" lvl="0" indent="-342900" algn="just" rtl="0">
              <a:lnSpc>
                <a:spcPct val="90000"/>
              </a:lnSpc>
              <a:spcBef>
                <a:spcPts val="1000"/>
              </a:spcBef>
              <a:spcAft>
                <a:spcPts val="0"/>
              </a:spcAft>
              <a:buClr>
                <a:srgbClr val="F5333F"/>
              </a:buClr>
              <a:buSzPts val="1800"/>
              <a:buFont typeface="Arial"/>
              <a:buChar char="•"/>
            </a:pPr>
            <a:r>
              <a:rPr lang="en-US" sz="2200" b="0" i="0" u="none" strike="noStrike" cap="none" dirty="0">
                <a:solidFill>
                  <a:srgbClr val="000000"/>
                </a:solidFill>
                <a:latin typeface="Open Sans"/>
                <a:ea typeface="Open Sans"/>
                <a:cs typeface="Open Sans"/>
                <a:sym typeface="Open Sans"/>
              </a:rPr>
              <a:t>Allow personnel from a variety of agencies to meld rapidly into a common management structure.</a:t>
            </a:r>
            <a:endParaRPr dirty="0"/>
          </a:p>
          <a:p>
            <a:pPr marL="457200" marR="0" lvl="0" indent="-228600" algn="just" rtl="0">
              <a:lnSpc>
                <a:spcPct val="90000"/>
              </a:lnSpc>
              <a:spcBef>
                <a:spcPts val="1000"/>
              </a:spcBef>
              <a:spcAft>
                <a:spcPts val="0"/>
              </a:spcAft>
              <a:buClr>
                <a:srgbClr val="F5333F"/>
              </a:buClr>
              <a:buSzPts val="1800"/>
              <a:buFont typeface="Arial"/>
              <a:buNone/>
            </a:pPr>
            <a:endParaRPr sz="2200" b="0" i="0" u="none" strike="noStrike" cap="none" dirty="0">
              <a:solidFill>
                <a:srgbClr val="000000"/>
              </a:solidFill>
              <a:latin typeface="Open Sans"/>
              <a:ea typeface="Open Sans"/>
              <a:cs typeface="Open Sans"/>
              <a:sym typeface="Open Sans"/>
            </a:endParaRPr>
          </a:p>
          <a:p>
            <a:pPr marL="457200" marR="0" lvl="0" indent="-342900" algn="just" rtl="0">
              <a:lnSpc>
                <a:spcPct val="90000"/>
              </a:lnSpc>
              <a:spcBef>
                <a:spcPts val="1000"/>
              </a:spcBef>
              <a:spcAft>
                <a:spcPts val="0"/>
              </a:spcAft>
              <a:buClr>
                <a:srgbClr val="F5333F"/>
              </a:buClr>
              <a:buSzPts val="1800"/>
              <a:buFont typeface="Arial"/>
              <a:buChar char="•"/>
            </a:pPr>
            <a:r>
              <a:rPr lang="en-US" sz="2200" b="0" i="0" u="none" strike="noStrike" cap="none" dirty="0">
                <a:solidFill>
                  <a:srgbClr val="000000"/>
                </a:solidFill>
                <a:latin typeface="Open Sans"/>
                <a:ea typeface="Open Sans"/>
                <a:cs typeface="Open Sans"/>
                <a:sym typeface="Open Sans"/>
              </a:rPr>
              <a:t>Provide logistical and administrative support to operational staff.</a:t>
            </a:r>
            <a:endParaRPr dirty="0"/>
          </a:p>
          <a:p>
            <a:pPr marL="457200" marR="0" lvl="0" indent="-228600" algn="just" rtl="0">
              <a:lnSpc>
                <a:spcPct val="90000"/>
              </a:lnSpc>
              <a:spcBef>
                <a:spcPts val="1000"/>
              </a:spcBef>
              <a:spcAft>
                <a:spcPts val="0"/>
              </a:spcAft>
              <a:buClr>
                <a:srgbClr val="F5333F"/>
              </a:buClr>
              <a:buSzPts val="1800"/>
              <a:buFont typeface="Arial"/>
              <a:buNone/>
            </a:pPr>
            <a:endParaRPr sz="2200" b="0" i="0" u="none" strike="noStrike" cap="none" dirty="0">
              <a:solidFill>
                <a:srgbClr val="000000"/>
              </a:solidFill>
              <a:latin typeface="Open Sans"/>
              <a:ea typeface="Open Sans"/>
              <a:cs typeface="Open Sans"/>
              <a:sym typeface="Open Sans"/>
            </a:endParaRPr>
          </a:p>
          <a:p>
            <a:pPr marL="457200" marR="0" lvl="0" indent="-342900" algn="just" rtl="0">
              <a:lnSpc>
                <a:spcPct val="90000"/>
              </a:lnSpc>
              <a:spcBef>
                <a:spcPts val="1000"/>
              </a:spcBef>
              <a:spcAft>
                <a:spcPts val="0"/>
              </a:spcAft>
              <a:buClr>
                <a:srgbClr val="F5333F"/>
              </a:buClr>
              <a:buSzPts val="1800"/>
              <a:buFont typeface="Arial"/>
              <a:buChar char="•"/>
            </a:pPr>
            <a:r>
              <a:rPr lang="en-US" sz="2200" b="0" i="0" u="none" strike="noStrike" cap="none" dirty="0">
                <a:solidFill>
                  <a:srgbClr val="000000"/>
                </a:solidFill>
                <a:latin typeface="Open Sans"/>
                <a:ea typeface="Open Sans"/>
                <a:cs typeface="Open Sans"/>
                <a:sym typeface="Open Sans"/>
              </a:rPr>
              <a:t>Be cost effective by avoiding duplication of efforts.</a:t>
            </a:r>
            <a:endParaRPr dirty="0"/>
          </a:p>
          <a:p>
            <a:pPr marL="457200" marR="0" lvl="0" indent="-228600" algn="just" rtl="0">
              <a:lnSpc>
                <a:spcPct val="90000"/>
              </a:lnSpc>
              <a:spcBef>
                <a:spcPts val="1000"/>
              </a:spcBef>
              <a:spcAft>
                <a:spcPts val="0"/>
              </a:spcAft>
              <a:buClr>
                <a:srgbClr val="F5333F"/>
              </a:buClr>
              <a:buSzPts val="1800"/>
              <a:buFont typeface="Arial"/>
              <a:buNone/>
            </a:pPr>
            <a:endParaRPr sz="2200" b="0" i="0" u="none" strike="noStrike" cap="none" dirty="0">
              <a:solidFill>
                <a:srgbClr val="000000"/>
              </a:solidFill>
              <a:latin typeface="Open Sans"/>
              <a:ea typeface="Open Sans"/>
              <a:cs typeface="Open Sans"/>
              <a:sym typeface="Open Sans"/>
            </a:endParaRPr>
          </a:p>
          <a:p>
            <a:pPr marL="457200" marR="0" lvl="0" indent="-342900" algn="just" rtl="0">
              <a:lnSpc>
                <a:spcPct val="90000"/>
              </a:lnSpc>
              <a:spcBef>
                <a:spcPts val="1000"/>
              </a:spcBef>
              <a:spcAft>
                <a:spcPts val="0"/>
              </a:spcAft>
              <a:buClr>
                <a:srgbClr val="F5333F"/>
              </a:buClr>
              <a:buSzPts val="1800"/>
              <a:buFont typeface="Arial"/>
              <a:buChar char="•"/>
            </a:pPr>
            <a:r>
              <a:rPr lang="en-US" sz="2200" b="0" i="0" u="none" strike="noStrike" cap="none" dirty="0">
                <a:solidFill>
                  <a:srgbClr val="000000"/>
                </a:solidFill>
                <a:latin typeface="Open Sans"/>
                <a:ea typeface="Open Sans"/>
                <a:cs typeface="Open Sans"/>
                <a:sym typeface="Open Sans"/>
              </a:rPr>
              <a:t>ICS has been tested in more than 30 years of emergency and non-emergency applications, by all levels of government and in the private sector in the US.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62"/>
          <p:cNvSpPr/>
          <p:nvPr/>
        </p:nvSpPr>
        <p:spPr>
          <a:xfrm>
            <a:off x="-16474" y="-5347"/>
            <a:ext cx="12208474" cy="1001028"/>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1" name="Google Shape;301;p62"/>
          <p:cNvSpPr txBox="1"/>
          <p:nvPr/>
        </p:nvSpPr>
        <p:spPr>
          <a:xfrm>
            <a:off x="667893" y="495167"/>
            <a:ext cx="11524107" cy="35742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Arial"/>
              <a:buNone/>
            </a:pPr>
            <a:r>
              <a:rPr lang="en-US" sz="3600" b="1" i="0" u="none" strike="noStrike" cap="none">
                <a:solidFill>
                  <a:srgbClr val="F5333F"/>
                </a:solidFill>
                <a:latin typeface="Open Sans"/>
                <a:ea typeface="Open Sans"/>
                <a:cs typeface="Open Sans"/>
                <a:sym typeface="Open Sans"/>
              </a:rPr>
              <a:t>ICS Features </a:t>
            </a:r>
            <a:endParaRPr sz="3600" b="0" i="0" u="none" strike="noStrike" cap="none">
              <a:solidFill>
                <a:srgbClr val="F5333F"/>
              </a:solidFill>
              <a:latin typeface="Open Sans"/>
              <a:ea typeface="Open Sans"/>
              <a:cs typeface="Open Sans"/>
              <a:sym typeface="Open Sans"/>
            </a:endParaRPr>
          </a:p>
          <a:p>
            <a:pPr marL="0" marR="0" lvl="0" indent="0" algn="ctr" rtl="0">
              <a:lnSpc>
                <a:spcPct val="100000"/>
              </a:lnSpc>
              <a:spcBef>
                <a:spcPts val="600"/>
              </a:spcBef>
              <a:spcAft>
                <a:spcPts val="0"/>
              </a:spcAft>
              <a:buClr>
                <a:srgbClr val="FFFFFF"/>
              </a:buClr>
              <a:buSzPts val="4400"/>
              <a:buFont typeface="Calibri"/>
              <a:buNone/>
            </a:pPr>
            <a:endParaRPr sz="1800" b="0" i="0" u="none" strike="noStrike" cap="none">
              <a:solidFill>
                <a:srgbClr val="FFFFFF"/>
              </a:solidFill>
              <a:latin typeface="Open Sans"/>
              <a:ea typeface="Open Sans"/>
              <a:cs typeface="Open Sans"/>
              <a:sym typeface="Open Sans"/>
            </a:endParaRPr>
          </a:p>
        </p:txBody>
      </p:sp>
      <p:grpSp>
        <p:nvGrpSpPr>
          <p:cNvPr id="302" name="Google Shape;302;p62"/>
          <p:cNvGrpSpPr/>
          <p:nvPr/>
        </p:nvGrpSpPr>
        <p:grpSpPr>
          <a:xfrm>
            <a:off x="4003362" y="2196212"/>
            <a:ext cx="3766024" cy="3594988"/>
            <a:chOff x="2131" y="1530"/>
            <a:chExt cx="1663" cy="1667"/>
          </a:xfrm>
        </p:grpSpPr>
        <p:cxnSp>
          <p:nvCxnSpPr>
            <p:cNvPr id="303" name="Google Shape;303;p62"/>
            <p:cNvCxnSpPr/>
            <p:nvPr/>
          </p:nvCxnSpPr>
          <p:spPr>
            <a:xfrm>
              <a:off x="3017" y="1530"/>
              <a:ext cx="0" cy="462"/>
            </a:xfrm>
            <a:prstGeom prst="straightConnector1">
              <a:avLst/>
            </a:prstGeom>
            <a:noFill/>
            <a:ln w="38100" cap="flat" cmpd="sng">
              <a:solidFill>
                <a:srgbClr val="F5333F"/>
              </a:solidFill>
              <a:prstDash val="solid"/>
              <a:round/>
              <a:headEnd type="triangle" w="med" len="med"/>
              <a:tailEnd type="none" w="med" len="med"/>
            </a:ln>
          </p:spPr>
        </p:cxnSp>
        <p:cxnSp>
          <p:nvCxnSpPr>
            <p:cNvPr id="304" name="Google Shape;304;p62"/>
            <p:cNvCxnSpPr/>
            <p:nvPr/>
          </p:nvCxnSpPr>
          <p:spPr>
            <a:xfrm rot="10800000" flipH="1">
              <a:off x="3371" y="1854"/>
              <a:ext cx="423" cy="264"/>
            </a:xfrm>
            <a:prstGeom prst="straightConnector1">
              <a:avLst/>
            </a:prstGeom>
            <a:noFill/>
            <a:ln w="38100" cap="flat" cmpd="sng">
              <a:solidFill>
                <a:srgbClr val="F5333F"/>
              </a:solidFill>
              <a:prstDash val="solid"/>
              <a:round/>
              <a:headEnd type="none" w="med" len="med"/>
              <a:tailEnd type="triangle" w="med" len="med"/>
            </a:ln>
          </p:spPr>
        </p:cxnSp>
        <p:cxnSp>
          <p:nvCxnSpPr>
            <p:cNvPr id="305" name="Google Shape;305;p62"/>
            <p:cNvCxnSpPr/>
            <p:nvPr/>
          </p:nvCxnSpPr>
          <p:spPr>
            <a:xfrm>
              <a:off x="3292" y="2880"/>
              <a:ext cx="476" cy="317"/>
            </a:xfrm>
            <a:prstGeom prst="straightConnector1">
              <a:avLst/>
            </a:prstGeom>
            <a:noFill/>
            <a:ln w="38100" cap="flat" cmpd="sng">
              <a:solidFill>
                <a:srgbClr val="F5333F"/>
              </a:solidFill>
              <a:prstDash val="solid"/>
              <a:round/>
              <a:headEnd type="none" w="med" len="med"/>
              <a:tailEnd type="triangle" w="med" len="med"/>
            </a:ln>
          </p:spPr>
        </p:cxnSp>
        <p:cxnSp>
          <p:nvCxnSpPr>
            <p:cNvPr id="306" name="Google Shape;306;p62"/>
            <p:cNvCxnSpPr/>
            <p:nvPr/>
          </p:nvCxnSpPr>
          <p:spPr>
            <a:xfrm rot="10800000" flipH="1">
              <a:off x="2150" y="2799"/>
              <a:ext cx="422" cy="317"/>
            </a:xfrm>
            <a:prstGeom prst="straightConnector1">
              <a:avLst/>
            </a:prstGeom>
            <a:noFill/>
            <a:ln w="38100" cap="flat" cmpd="sng">
              <a:solidFill>
                <a:srgbClr val="F5333F"/>
              </a:solidFill>
              <a:prstDash val="solid"/>
              <a:round/>
              <a:headEnd type="triangle" w="med" len="med"/>
              <a:tailEnd type="none" w="med" len="med"/>
            </a:ln>
          </p:spPr>
        </p:cxnSp>
        <p:cxnSp>
          <p:nvCxnSpPr>
            <p:cNvPr id="307" name="Google Shape;307;p62"/>
            <p:cNvCxnSpPr/>
            <p:nvPr/>
          </p:nvCxnSpPr>
          <p:spPr>
            <a:xfrm>
              <a:off x="2131" y="1926"/>
              <a:ext cx="581" cy="369"/>
            </a:xfrm>
            <a:prstGeom prst="straightConnector1">
              <a:avLst/>
            </a:prstGeom>
            <a:noFill/>
            <a:ln w="38100" cap="flat" cmpd="sng">
              <a:solidFill>
                <a:srgbClr val="F5333F"/>
              </a:solidFill>
              <a:prstDash val="solid"/>
              <a:round/>
              <a:headEnd type="triangle" w="med" len="med"/>
              <a:tailEnd type="none" w="med" len="med"/>
            </a:ln>
          </p:spPr>
        </p:cxnSp>
      </p:grpSp>
      <p:sp>
        <p:nvSpPr>
          <p:cNvPr id="308" name="Google Shape;308;p62"/>
          <p:cNvSpPr/>
          <p:nvPr/>
        </p:nvSpPr>
        <p:spPr>
          <a:xfrm>
            <a:off x="4236720" y="2607010"/>
            <a:ext cx="3532666" cy="3184190"/>
          </a:xfrm>
          <a:prstGeom prst="flowChartConnector">
            <a:avLst/>
          </a:prstGeom>
          <a:gradFill>
            <a:gsLst>
              <a:gs pos="0">
                <a:srgbClr val="FF8588"/>
              </a:gs>
              <a:gs pos="50000">
                <a:srgbClr val="FFB4B6"/>
              </a:gs>
              <a:gs pos="100000">
                <a:srgbClr val="FFDBDB"/>
              </a:gs>
            </a:gsLst>
            <a:path path="circle">
              <a:fillToRect l="100000" b="100000"/>
            </a:path>
            <a:tileRect t="-100000" r="-100000"/>
          </a:gradFill>
          <a:ln w="25400" cap="flat" cmpd="sng">
            <a:solidFill>
              <a:srgbClr val="F533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9" name="Google Shape;309;p62"/>
          <p:cNvSpPr/>
          <p:nvPr/>
        </p:nvSpPr>
        <p:spPr>
          <a:xfrm>
            <a:off x="4880623" y="3116789"/>
            <a:ext cx="2262352" cy="2172029"/>
          </a:xfrm>
          <a:prstGeom prst="flowChartConnector">
            <a:avLst/>
          </a:prstGeom>
          <a:solidFill>
            <a:srgbClr val="F5333F"/>
          </a:solidFill>
          <a:ln w="25400" cap="flat" cmpd="sng">
            <a:solidFill>
              <a:srgbClr val="F533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0" name="Google Shape;310;p62"/>
          <p:cNvSpPr/>
          <p:nvPr/>
        </p:nvSpPr>
        <p:spPr>
          <a:xfrm>
            <a:off x="5455920" y="3845981"/>
            <a:ext cx="1176637" cy="683630"/>
          </a:xfrm>
          <a:prstGeom prst="rect">
            <a:avLst/>
          </a:prstGeom>
          <a:gradFill>
            <a:gsLst>
              <a:gs pos="0">
                <a:srgbClr val="95141C"/>
              </a:gs>
              <a:gs pos="50000">
                <a:srgbClr val="D81D29"/>
              </a:gs>
              <a:gs pos="100000">
                <a:srgbClr val="FF2432"/>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ICS</a:t>
            </a:r>
            <a:endParaRPr sz="2800" b="0" i="0" u="none" strike="noStrike" cap="none">
              <a:solidFill>
                <a:schemeClr val="lt1"/>
              </a:solidFill>
              <a:latin typeface="Arial"/>
              <a:ea typeface="Arial"/>
              <a:cs typeface="Arial"/>
              <a:sym typeface="Arial"/>
            </a:endParaRPr>
          </a:p>
        </p:txBody>
      </p:sp>
      <p:sp>
        <p:nvSpPr>
          <p:cNvPr id="311" name="Google Shape;311;p62"/>
          <p:cNvSpPr/>
          <p:nvPr/>
        </p:nvSpPr>
        <p:spPr>
          <a:xfrm>
            <a:off x="4524219" y="1401657"/>
            <a:ext cx="3088638" cy="683630"/>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ICS Organisation</a:t>
            </a:r>
            <a:endParaRPr sz="2800" b="0" i="0" u="none" strike="noStrike" cap="none">
              <a:solidFill>
                <a:schemeClr val="lt1"/>
              </a:solidFill>
              <a:latin typeface="Arial"/>
              <a:ea typeface="Arial"/>
              <a:cs typeface="Arial"/>
              <a:sym typeface="Arial"/>
            </a:endParaRPr>
          </a:p>
        </p:txBody>
      </p:sp>
      <p:sp>
        <p:nvSpPr>
          <p:cNvPr id="312" name="Google Shape;312;p62"/>
          <p:cNvSpPr/>
          <p:nvPr/>
        </p:nvSpPr>
        <p:spPr>
          <a:xfrm>
            <a:off x="7998142" y="2210229"/>
            <a:ext cx="3088638" cy="839981"/>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Incident Action Plan</a:t>
            </a:r>
            <a:endParaRPr sz="2800" b="0" i="0" u="none" strike="noStrike" cap="none">
              <a:solidFill>
                <a:schemeClr val="lt1"/>
              </a:solidFill>
              <a:latin typeface="Arial"/>
              <a:ea typeface="Arial"/>
              <a:cs typeface="Arial"/>
              <a:sym typeface="Arial"/>
            </a:endParaRPr>
          </a:p>
        </p:txBody>
      </p:sp>
      <p:sp>
        <p:nvSpPr>
          <p:cNvPr id="313" name="Google Shape;313;p62"/>
          <p:cNvSpPr/>
          <p:nvPr/>
        </p:nvSpPr>
        <p:spPr>
          <a:xfrm>
            <a:off x="7998142" y="5616519"/>
            <a:ext cx="3088638" cy="839981"/>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Incident Facilities</a:t>
            </a:r>
            <a:endParaRPr sz="2800" b="0" i="0" u="none" strike="noStrike" cap="none">
              <a:solidFill>
                <a:schemeClr val="lt1"/>
              </a:solidFill>
              <a:latin typeface="Arial"/>
              <a:ea typeface="Arial"/>
              <a:cs typeface="Arial"/>
              <a:sym typeface="Arial"/>
            </a:endParaRPr>
          </a:p>
        </p:txBody>
      </p:sp>
      <p:sp>
        <p:nvSpPr>
          <p:cNvPr id="314" name="Google Shape;314;p62"/>
          <p:cNvSpPr/>
          <p:nvPr/>
        </p:nvSpPr>
        <p:spPr>
          <a:xfrm>
            <a:off x="728995" y="5616518"/>
            <a:ext cx="3088638" cy="839981"/>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Span of Control</a:t>
            </a:r>
            <a:endParaRPr sz="2800" b="0" i="0" u="none" strike="noStrike" cap="none">
              <a:solidFill>
                <a:schemeClr val="lt1"/>
              </a:solidFill>
              <a:latin typeface="Arial"/>
              <a:ea typeface="Arial"/>
              <a:cs typeface="Arial"/>
              <a:sym typeface="Arial"/>
            </a:endParaRPr>
          </a:p>
        </p:txBody>
      </p:sp>
      <p:sp>
        <p:nvSpPr>
          <p:cNvPr id="315" name="Google Shape;315;p62"/>
          <p:cNvSpPr/>
          <p:nvPr/>
        </p:nvSpPr>
        <p:spPr>
          <a:xfrm>
            <a:off x="819559" y="2187019"/>
            <a:ext cx="3088638" cy="839981"/>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Common Responsibilities</a:t>
            </a:r>
            <a:endParaRPr sz="2800" b="0"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3"/>
          <p:cNvSpPr/>
          <p:nvPr/>
        </p:nvSpPr>
        <p:spPr>
          <a:xfrm>
            <a:off x="-16474" y="-5347"/>
            <a:ext cx="12208474" cy="1001028"/>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1" name="Google Shape;321;p63"/>
          <p:cNvSpPr txBox="1"/>
          <p:nvPr/>
        </p:nvSpPr>
        <p:spPr>
          <a:xfrm>
            <a:off x="667893" y="495167"/>
            <a:ext cx="11524107" cy="35742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Arial"/>
              <a:buNone/>
            </a:pPr>
            <a:r>
              <a:rPr lang="en-US" sz="3600" b="1" i="0" u="none" strike="noStrike" cap="none" dirty="0">
                <a:solidFill>
                  <a:srgbClr val="F5333F"/>
                </a:solidFill>
                <a:latin typeface="Open Sans"/>
                <a:ea typeface="Open Sans"/>
                <a:cs typeface="Open Sans"/>
                <a:sym typeface="Open Sans"/>
              </a:rPr>
              <a:t>Five Major Management   </a:t>
            </a:r>
            <a:endParaRPr sz="3600" b="0" i="0" u="none" strike="noStrike" cap="none" dirty="0">
              <a:solidFill>
                <a:srgbClr val="F5333F"/>
              </a:solidFill>
              <a:latin typeface="Open Sans"/>
              <a:ea typeface="Open Sans"/>
              <a:cs typeface="Open Sans"/>
              <a:sym typeface="Open Sans"/>
            </a:endParaRPr>
          </a:p>
          <a:p>
            <a:pPr marL="0" marR="0" lvl="0" indent="0" algn="ctr" rtl="0">
              <a:lnSpc>
                <a:spcPct val="100000"/>
              </a:lnSpc>
              <a:spcBef>
                <a:spcPts val="600"/>
              </a:spcBef>
              <a:spcAft>
                <a:spcPts val="0"/>
              </a:spcAft>
              <a:buClr>
                <a:srgbClr val="FFFFFF"/>
              </a:buClr>
              <a:buSzPts val="4400"/>
              <a:buFont typeface="Calibri"/>
              <a:buNone/>
            </a:pPr>
            <a:endParaRPr sz="1800" b="0" i="0" u="none" strike="noStrike" cap="none" dirty="0">
              <a:solidFill>
                <a:srgbClr val="FFFFFF"/>
              </a:solidFill>
              <a:latin typeface="Open Sans"/>
              <a:ea typeface="Open Sans"/>
              <a:cs typeface="Open Sans"/>
              <a:sym typeface="Open Sans"/>
            </a:endParaRPr>
          </a:p>
        </p:txBody>
      </p:sp>
      <p:grpSp>
        <p:nvGrpSpPr>
          <p:cNvPr id="322" name="Google Shape;322;p63"/>
          <p:cNvGrpSpPr/>
          <p:nvPr/>
        </p:nvGrpSpPr>
        <p:grpSpPr>
          <a:xfrm>
            <a:off x="920722" y="2006600"/>
            <a:ext cx="10208768" cy="3190240"/>
            <a:chOff x="548" y="1266"/>
            <a:chExt cx="4608" cy="1440"/>
          </a:xfrm>
        </p:grpSpPr>
        <p:cxnSp>
          <p:nvCxnSpPr>
            <p:cNvPr id="323" name="Google Shape;323;p63"/>
            <p:cNvCxnSpPr/>
            <p:nvPr/>
          </p:nvCxnSpPr>
          <p:spPr>
            <a:xfrm>
              <a:off x="4676" y="1974"/>
              <a:ext cx="0" cy="240"/>
            </a:xfrm>
            <a:prstGeom prst="straightConnector1">
              <a:avLst/>
            </a:prstGeom>
            <a:solidFill>
              <a:srgbClr val="F5333F"/>
            </a:solidFill>
            <a:ln w="38100" cap="flat" cmpd="sng">
              <a:solidFill>
                <a:srgbClr val="003399"/>
              </a:solidFill>
              <a:prstDash val="solid"/>
              <a:round/>
              <a:headEnd type="none" w="med" len="med"/>
              <a:tailEnd type="none" w="med" len="med"/>
            </a:ln>
          </p:spPr>
        </p:cxnSp>
        <p:cxnSp>
          <p:nvCxnSpPr>
            <p:cNvPr id="324" name="Google Shape;324;p63"/>
            <p:cNvCxnSpPr/>
            <p:nvPr/>
          </p:nvCxnSpPr>
          <p:spPr>
            <a:xfrm>
              <a:off x="3428" y="1986"/>
              <a:ext cx="0" cy="240"/>
            </a:xfrm>
            <a:prstGeom prst="straightConnector1">
              <a:avLst/>
            </a:prstGeom>
            <a:solidFill>
              <a:srgbClr val="F5333F"/>
            </a:solidFill>
            <a:ln w="38100" cap="flat" cmpd="sng">
              <a:solidFill>
                <a:srgbClr val="003399"/>
              </a:solidFill>
              <a:prstDash val="solid"/>
              <a:round/>
              <a:headEnd type="none" w="med" len="med"/>
              <a:tailEnd type="none" w="med" len="med"/>
            </a:ln>
          </p:spPr>
        </p:cxnSp>
        <p:cxnSp>
          <p:nvCxnSpPr>
            <p:cNvPr id="325" name="Google Shape;325;p63"/>
            <p:cNvCxnSpPr/>
            <p:nvPr/>
          </p:nvCxnSpPr>
          <p:spPr>
            <a:xfrm>
              <a:off x="2852" y="1746"/>
              <a:ext cx="0" cy="240"/>
            </a:xfrm>
            <a:prstGeom prst="straightConnector1">
              <a:avLst/>
            </a:prstGeom>
            <a:solidFill>
              <a:srgbClr val="F5333F"/>
            </a:solidFill>
            <a:ln w="38100" cap="flat" cmpd="sng">
              <a:solidFill>
                <a:srgbClr val="003399"/>
              </a:solidFill>
              <a:prstDash val="solid"/>
              <a:round/>
              <a:headEnd type="none" w="med" len="med"/>
              <a:tailEnd type="none" w="med" len="med"/>
            </a:ln>
          </p:spPr>
        </p:cxnSp>
        <p:cxnSp>
          <p:nvCxnSpPr>
            <p:cNvPr id="326" name="Google Shape;326;p63"/>
            <p:cNvCxnSpPr/>
            <p:nvPr/>
          </p:nvCxnSpPr>
          <p:spPr>
            <a:xfrm>
              <a:off x="2276" y="1986"/>
              <a:ext cx="0" cy="240"/>
            </a:xfrm>
            <a:prstGeom prst="straightConnector1">
              <a:avLst/>
            </a:prstGeom>
            <a:solidFill>
              <a:srgbClr val="F5333F"/>
            </a:solidFill>
            <a:ln w="38100" cap="flat" cmpd="sng">
              <a:solidFill>
                <a:srgbClr val="003399"/>
              </a:solidFill>
              <a:prstDash val="solid"/>
              <a:round/>
              <a:headEnd type="none" w="med" len="med"/>
              <a:tailEnd type="none" w="med" len="med"/>
            </a:ln>
          </p:spPr>
        </p:cxnSp>
        <p:cxnSp>
          <p:nvCxnSpPr>
            <p:cNvPr id="327" name="Google Shape;327;p63"/>
            <p:cNvCxnSpPr/>
            <p:nvPr/>
          </p:nvCxnSpPr>
          <p:spPr>
            <a:xfrm>
              <a:off x="1028" y="1974"/>
              <a:ext cx="0" cy="240"/>
            </a:xfrm>
            <a:prstGeom prst="straightConnector1">
              <a:avLst/>
            </a:prstGeom>
            <a:solidFill>
              <a:srgbClr val="F5333F"/>
            </a:solidFill>
            <a:ln w="38100" cap="flat" cmpd="sng">
              <a:solidFill>
                <a:srgbClr val="003399"/>
              </a:solidFill>
              <a:prstDash val="solid"/>
              <a:round/>
              <a:headEnd type="none" w="med" len="med"/>
              <a:tailEnd type="none" w="med" len="med"/>
            </a:ln>
          </p:spPr>
        </p:cxnSp>
        <p:sp>
          <p:nvSpPr>
            <p:cNvPr id="328" name="Google Shape;328;p63"/>
            <p:cNvSpPr/>
            <p:nvPr/>
          </p:nvSpPr>
          <p:spPr>
            <a:xfrm>
              <a:off x="2948" y="2178"/>
              <a:ext cx="1008" cy="528"/>
            </a:xfrm>
            <a:prstGeom prst="roundRect">
              <a:avLst>
                <a:gd name="adj" fmla="val 16667"/>
              </a:avLst>
            </a:prstGeom>
            <a:solidFill>
              <a:srgbClr val="F5333F"/>
            </a:solid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 name="Google Shape;329;p63"/>
            <p:cNvSpPr txBox="1"/>
            <p:nvPr/>
          </p:nvSpPr>
          <p:spPr>
            <a:xfrm>
              <a:off x="3062" y="2244"/>
              <a:ext cx="768" cy="264"/>
            </a:xfrm>
            <a:prstGeom prst="rect">
              <a:avLst/>
            </a:prstGeom>
            <a:solidFill>
              <a:srgbClr val="F5333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lt1"/>
                  </a:solidFill>
                  <a:latin typeface="Tahoma"/>
                  <a:ea typeface="Tahoma"/>
                  <a:cs typeface="Tahoma"/>
                  <a:sym typeface="Tahoma"/>
                </a:rPr>
                <a:t>Logistics Section</a:t>
              </a:r>
              <a:endParaRPr/>
            </a:p>
          </p:txBody>
        </p:sp>
        <p:sp>
          <p:nvSpPr>
            <p:cNvPr id="330" name="Google Shape;330;p63"/>
            <p:cNvSpPr/>
            <p:nvPr/>
          </p:nvSpPr>
          <p:spPr>
            <a:xfrm>
              <a:off x="4148" y="2178"/>
              <a:ext cx="1008" cy="528"/>
            </a:xfrm>
            <a:prstGeom prst="roundRect">
              <a:avLst>
                <a:gd name="adj" fmla="val 16667"/>
              </a:avLst>
            </a:prstGeom>
            <a:solidFill>
              <a:srgbClr val="F5333F"/>
            </a:solid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 name="Google Shape;331;p63"/>
            <p:cNvSpPr txBox="1"/>
            <p:nvPr/>
          </p:nvSpPr>
          <p:spPr>
            <a:xfrm>
              <a:off x="4225" y="2237"/>
              <a:ext cx="911" cy="375"/>
            </a:xfrm>
            <a:prstGeom prst="rect">
              <a:avLst/>
            </a:prstGeom>
            <a:solidFill>
              <a:srgbClr val="F5333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lt1"/>
                  </a:solidFill>
                  <a:latin typeface="Tahoma"/>
                  <a:ea typeface="Tahoma"/>
                  <a:cs typeface="Tahoma"/>
                  <a:sym typeface="Tahoma"/>
                </a:rPr>
                <a:t>Finance/ Administration Section</a:t>
              </a:r>
              <a:endParaRPr/>
            </a:p>
          </p:txBody>
        </p:sp>
        <p:sp>
          <p:nvSpPr>
            <p:cNvPr id="332" name="Google Shape;332;p63"/>
            <p:cNvSpPr/>
            <p:nvPr/>
          </p:nvSpPr>
          <p:spPr>
            <a:xfrm>
              <a:off x="548" y="2178"/>
              <a:ext cx="1008" cy="528"/>
            </a:xfrm>
            <a:prstGeom prst="roundRect">
              <a:avLst>
                <a:gd name="adj" fmla="val 16667"/>
              </a:avLst>
            </a:prstGeom>
            <a:solidFill>
              <a:srgbClr val="F5333F"/>
            </a:solid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 name="Google Shape;333;p63"/>
            <p:cNvSpPr txBox="1"/>
            <p:nvPr/>
          </p:nvSpPr>
          <p:spPr>
            <a:xfrm>
              <a:off x="632" y="2244"/>
              <a:ext cx="834" cy="264"/>
            </a:xfrm>
            <a:prstGeom prst="rect">
              <a:avLst/>
            </a:prstGeom>
            <a:solidFill>
              <a:srgbClr val="F5333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lt1"/>
                  </a:solidFill>
                  <a:latin typeface="Tahoma"/>
                  <a:ea typeface="Tahoma"/>
                  <a:cs typeface="Tahoma"/>
                  <a:sym typeface="Tahoma"/>
                </a:rPr>
                <a:t>Operations Section</a:t>
              </a:r>
              <a:endParaRPr/>
            </a:p>
          </p:txBody>
        </p:sp>
        <p:sp>
          <p:nvSpPr>
            <p:cNvPr id="334" name="Google Shape;334;p63"/>
            <p:cNvSpPr/>
            <p:nvPr/>
          </p:nvSpPr>
          <p:spPr>
            <a:xfrm>
              <a:off x="1748" y="2178"/>
              <a:ext cx="1008" cy="528"/>
            </a:xfrm>
            <a:prstGeom prst="roundRect">
              <a:avLst>
                <a:gd name="adj" fmla="val 16667"/>
              </a:avLst>
            </a:prstGeom>
            <a:solidFill>
              <a:srgbClr val="F5333F"/>
            </a:solid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 name="Google Shape;335;p63"/>
            <p:cNvSpPr txBox="1"/>
            <p:nvPr/>
          </p:nvSpPr>
          <p:spPr>
            <a:xfrm>
              <a:off x="1862" y="2244"/>
              <a:ext cx="768" cy="264"/>
            </a:xfrm>
            <a:prstGeom prst="rect">
              <a:avLst/>
            </a:prstGeom>
            <a:solidFill>
              <a:srgbClr val="F5333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lt1"/>
                  </a:solidFill>
                  <a:latin typeface="Tahoma"/>
                  <a:ea typeface="Tahoma"/>
                  <a:cs typeface="Tahoma"/>
                  <a:sym typeface="Tahoma"/>
                </a:rPr>
                <a:t>Planning Section</a:t>
              </a:r>
              <a:endParaRPr/>
            </a:p>
          </p:txBody>
        </p:sp>
        <p:sp>
          <p:nvSpPr>
            <p:cNvPr id="336" name="Google Shape;336;p63"/>
            <p:cNvSpPr/>
            <p:nvPr/>
          </p:nvSpPr>
          <p:spPr>
            <a:xfrm>
              <a:off x="2348" y="1266"/>
              <a:ext cx="1008" cy="528"/>
            </a:xfrm>
            <a:prstGeom prst="roundRect">
              <a:avLst>
                <a:gd name="adj" fmla="val 16667"/>
              </a:avLst>
            </a:prstGeom>
            <a:solidFill>
              <a:srgbClr val="F5333F"/>
            </a:solid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 name="Google Shape;337;p63"/>
            <p:cNvSpPr txBox="1"/>
            <p:nvPr/>
          </p:nvSpPr>
          <p:spPr>
            <a:xfrm>
              <a:off x="2468" y="1362"/>
              <a:ext cx="768" cy="264"/>
            </a:xfrm>
            <a:prstGeom prst="rect">
              <a:avLst/>
            </a:prstGeom>
            <a:solidFill>
              <a:srgbClr val="F5333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a:solidFill>
                    <a:schemeClr val="lt1"/>
                  </a:solidFill>
                  <a:latin typeface="Tahoma"/>
                  <a:ea typeface="Tahoma"/>
                  <a:cs typeface="Tahoma"/>
                  <a:sym typeface="Tahoma"/>
                </a:rPr>
                <a:t>Incident Command</a:t>
              </a:r>
              <a:endParaRPr/>
            </a:p>
          </p:txBody>
        </p:sp>
        <p:cxnSp>
          <p:nvCxnSpPr>
            <p:cNvPr id="338" name="Google Shape;338;p63"/>
            <p:cNvCxnSpPr/>
            <p:nvPr/>
          </p:nvCxnSpPr>
          <p:spPr>
            <a:xfrm>
              <a:off x="1028" y="1986"/>
              <a:ext cx="3648" cy="0"/>
            </a:xfrm>
            <a:prstGeom prst="straightConnector1">
              <a:avLst/>
            </a:prstGeom>
            <a:solidFill>
              <a:srgbClr val="F5333F"/>
            </a:solidFill>
            <a:ln w="38100" cap="flat" cmpd="sng">
              <a:solidFill>
                <a:srgbClr val="003399"/>
              </a:solidFill>
              <a:prstDash val="solid"/>
              <a:round/>
              <a:headEnd type="none" w="med" len="med"/>
              <a:tailEnd type="none" w="med" len="med"/>
            </a:ln>
          </p:spPr>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64"/>
          <p:cNvSpPr/>
          <p:nvPr/>
        </p:nvSpPr>
        <p:spPr>
          <a:xfrm>
            <a:off x="-16474" y="-5347"/>
            <a:ext cx="12208474" cy="1001028"/>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4" name="Google Shape;344;p64"/>
          <p:cNvSpPr txBox="1"/>
          <p:nvPr/>
        </p:nvSpPr>
        <p:spPr>
          <a:xfrm>
            <a:off x="667893" y="495167"/>
            <a:ext cx="11524107" cy="35742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Arial"/>
              <a:buNone/>
            </a:pPr>
            <a:r>
              <a:rPr lang="en-US" sz="3600" b="1" i="0" u="none" strike="noStrike" cap="none">
                <a:solidFill>
                  <a:srgbClr val="F5333F"/>
                </a:solidFill>
                <a:latin typeface="Open Sans"/>
                <a:ea typeface="Open Sans"/>
                <a:cs typeface="Open Sans"/>
                <a:sym typeface="Open Sans"/>
              </a:rPr>
              <a:t>ICS Span Of Control  </a:t>
            </a:r>
            <a:endParaRPr sz="3600" b="0" i="0" u="none" strike="noStrike" cap="none">
              <a:solidFill>
                <a:srgbClr val="F5333F"/>
              </a:solidFill>
              <a:latin typeface="Open Sans"/>
              <a:ea typeface="Open Sans"/>
              <a:cs typeface="Open Sans"/>
              <a:sym typeface="Open Sans"/>
            </a:endParaRPr>
          </a:p>
          <a:p>
            <a:pPr marL="0" marR="0" lvl="0" indent="0" algn="ctr" rtl="0">
              <a:lnSpc>
                <a:spcPct val="100000"/>
              </a:lnSpc>
              <a:spcBef>
                <a:spcPts val="600"/>
              </a:spcBef>
              <a:spcAft>
                <a:spcPts val="0"/>
              </a:spcAft>
              <a:buClr>
                <a:srgbClr val="FFFFFF"/>
              </a:buClr>
              <a:buSzPts val="4400"/>
              <a:buFont typeface="Calibri"/>
              <a:buNone/>
            </a:pPr>
            <a:endParaRPr sz="1800" b="0" i="0" u="none" strike="noStrike" cap="none">
              <a:solidFill>
                <a:srgbClr val="FFFFFF"/>
              </a:solidFill>
              <a:latin typeface="Open Sans"/>
              <a:ea typeface="Open Sans"/>
              <a:cs typeface="Open Sans"/>
              <a:sym typeface="Open Sans"/>
            </a:endParaRPr>
          </a:p>
        </p:txBody>
      </p:sp>
      <p:grpSp>
        <p:nvGrpSpPr>
          <p:cNvPr id="345" name="Google Shape;345;p64"/>
          <p:cNvGrpSpPr/>
          <p:nvPr/>
        </p:nvGrpSpPr>
        <p:grpSpPr>
          <a:xfrm>
            <a:off x="1965690" y="2133601"/>
            <a:ext cx="8344620" cy="4104639"/>
            <a:chOff x="1152" y="1344"/>
            <a:chExt cx="3576" cy="1759"/>
          </a:xfrm>
        </p:grpSpPr>
        <p:cxnSp>
          <p:nvCxnSpPr>
            <p:cNvPr id="346" name="Google Shape;346;p64"/>
            <p:cNvCxnSpPr/>
            <p:nvPr/>
          </p:nvCxnSpPr>
          <p:spPr>
            <a:xfrm>
              <a:off x="3939" y="1900"/>
              <a:ext cx="0" cy="274"/>
            </a:xfrm>
            <a:prstGeom prst="straightConnector1">
              <a:avLst/>
            </a:prstGeom>
            <a:noFill/>
            <a:ln w="38100" cap="flat" cmpd="sng">
              <a:solidFill>
                <a:srgbClr val="003399"/>
              </a:solidFill>
              <a:prstDash val="solid"/>
              <a:round/>
              <a:headEnd type="none" w="med" len="med"/>
              <a:tailEnd type="none" w="med" len="med"/>
            </a:ln>
          </p:spPr>
        </p:cxnSp>
        <p:cxnSp>
          <p:nvCxnSpPr>
            <p:cNvPr id="347" name="Google Shape;347;p64"/>
            <p:cNvCxnSpPr/>
            <p:nvPr/>
          </p:nvCxnSpPr>
          <p:spPr>
            <a:xfrm>
              <a:off x="1941" y="1900"/>
              <a:ext cx="0" cy="274"/>
            </a:xfrm>
            <a:prstGeom prst="straightConnector1">
              <a:avLst/>
            </a:prstGeom>
            <a:noFill/>
            <a:ln w="38100" cap="flat" cmpd="sng">
              <a:solidFill>
                <a:srgbClr val="003399"/>
              </a:solidFill>
              <a:prstDash val="solid"/>
              <a:round/>
              <a:headEnd type="none" w="med" len="med"/>
              <a:tailEnd type="none" w="med" len="med"/>
            </a:ln>
          </p:spPr>
        </p:cxnSp>
        <p:cxnSp>
          <p:nvCxnSpPr>
            <p:cNvPr id="348" name="Google Shape;348;p64"/>
            <p:cNvCxnSpPr/>
            <p:nvPr/>
          </p:nvCxnSpPr>
          <p:spPr>
            <a:xfrm>
              <a:off x="2884" y="1638"/>
              <a:ext cx="0" cy="1233"/>
            </a:xfrm>
            <a:prstGeom prst="straightConnector1">
              <a:avLst/>
            </a:prstGeom>
            <a:noFill/>
            <a:ln w="38100" cap="flat" cmpd="sng">
              <a:solidFill>
                <a:srgbClr val="003399"/>
              </a:solidFill>
              <a:prstDash val="solid"/>
              <a:round/>
              <a:headEnd type="none" w="med" len="med"/>
              <a:tailEnd type="none" w="med" len="med"/>
            </a:ln>
          </p:spPr>
        </p:cxnSp>
        <p:sp>
          <p:nvSpPr>
            <p:cNvPr id="349" name="Google Shape;349;p64"/>
            <p:cNvSpPr/>
            <p:nvPr/>
          </p:nvSpPr>
          <p:spPr>
            <a:xfrm>
              <a:off x="2027" y="1344"/>
              <a:ext cx="1715" cy="431"/>
            </a:xfrm>
            <a:prstGeom prst="roundRect">
              <a:avLst>
                <a:gd name="adj" fmla="val 16667"/>
              </a:avLst>
            </a:prstGeom>
            <a:solidFill>
              <a:srgbClr val="F5333F"/>
            </a:solid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 name="Google Shape;350;p64"/>
            <p:cNvSpPr txBox="1"/>
            <p:nvPr/>
          </p:nvSpPr>
          <p:spPr>
            <a:xfrm>
              <a:off x="2070" y="1417"/>
              <a:ext cx="1577" cy="1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Tahoma"/>
                  <a:ea typeface="Tahoma"/>
                  <a:cs typeface="Tahoma"/>
                  <a:sym typeface="Tahoma"/>
                </a:rPr>
                <a:t>Supervisor</a:t>
              </a:r>
              <a:endParaRPr/>
            </a:p>
          </p:txBody>
        </p:sp>
        <p:sp>
          <p:nvSpPr>
            <p:cNvPr id="351" name="Google Shape;351;p64"/>
            <p:cNvSpPr/>
            <p:nvPr/>
          </p:nvSpPr>
          <p:spPr>
            <a:xfrm>
              <a:off x="1340" y="2106"/>
              <a:ext cx="1187" cy="381"/>
            </a:xfrm>
            <a:prstGeom prst="roundRect">
              <a:avLst>
                <a:gd name="adj" fmla="val 16667"/>
              </a:avLst>
            </a:prstGeom>
            <a:solidFill>
              <a:srgbClr val="F5333F"/>
            </a:solid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 name="Google Shape;352;p64"/>
            <p:cNvSpPr txBox="1"/>
            <p:nvPr/>
          </p:nvSpPr>
          <p:spPr>
            <a:xfrm>
              <a:off x="1152" y="2176"/>
              <a:ext cx="1578" cy="1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Tahoma"/>
                  <a:ea typeface="Tahoma"/>
                  <a:cs typeface="Tahoma"/>
                  <a:sym typeface="Tahoma"/>
                </a:rPr>
                <a:t>Resource 1</a:t>
              </a:r>
              <a:endParaRPr/>
            </a:p>
          </p:txBody>
        </p:sp>
        <p:sp>
          <p:nvSpPr>
            <p:cNvPr id="353" name="Google Shape;353;p64"/>
            <p:cNvSpPr/>
            <p:nvPr/>
          </p:nvSpPr>
          <p:spPr>
            <a:xfrm>
              <a:off x="3353" y="2106"/>
              <a:ext cx="1163" cy="381"/>
            </a:xfrm>
            <a:prstGeom prst="roundRect">
              <a:avLst>
                <a:gd name="adj" fmla="val 16667"/>
              </a:avLst>
            </a:prstGeom>
            <a:solidFill>
              <a:srgbClr val="F5333F"/>
            </a:solid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 name="Google Shape;354;p64"/>
            <p:cNvSpPr txBox="1"/>
            <p:nvPr/>
          </p:nvSpPr>
          <p:spPr>
            <a:xfrm>
              <a:off x="3150" y="2166"/>
              <a:ext cx="1578" cy="1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Tahoma"/>
                  <a:ea typeface="Tahoma"/>
                  <a:cs typeface="Tahoma"/>
                  <a:sym typeface="Tahoma"/>
                </a:rPr>
                <a:t>Resource 3</a:t>
              </a:r>
              <a:endParaRPr/>
            </a:p>
          </p:txBody>
        </p:sp>
        <p:sp>
          <p:nvSpPr>
            <p:cNvPr id="355" name="Google Shape;355;p64"/>
            <p:cNvSpPr/>
            <p:nvPr/>
          </p:nvSpPr>
          <p:spPr>
            <a:xfrm>
              <a:off x="2288" y="2722"/>
              <a:ext cx="1210" cy="381"/>
            </a:xfrm>
            <a:prstGeom prst="roundRect">
              <a:avLst>
                <a:gd name="adj" fmla="val 16667"/>
              </a:avLst>
            </a:prstGeom>
            <a:solidFill>
              <a:srgbClr val="F5333F"/>
            </a:solid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 name="Google Shape;356;p64"/>
            <p:cNvSpPr txBox="1"/>
            <p:nvPr/>
          </p:nvSpPr>
          <p:spPr>
            <a:xfrm>
              <a:off x="2095" y="2782"/>
              <a:ext cx="1578" cy="1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Tahoma"/>
                  <a:ea typeface="Tahoma"/>
                  <a:cs typeface="Tahoma"/>
                  <a:sym typeface="Tahoma"/>
                </a:rPr>
                <a:t>Resource 2</a:t>
              </a:r>
              <a:endParaRPr/>
            </a:p>
          </p:txBody>
        </p:sp>
        <p:cxnSp>
          <p:nvCxnSpPr>
            <p:cNvPr id="357" name="Google Shape;357;p64"/>
            <p:cNvCxnSpPr/>
            <p:nvPr/>
          </p:nvCxnSpPr>
          <p:spPr>
            <a:xfrm>
              <a:off x="1941" y="1912"/>
              <a:ext cx="1989" cy="0"/>
            </a:xfrm>
            <a:prstGeom prst="straightConnector1">
              <a:avLst/>
            </a:prstGeom>
            <a:noFill/>
            <a:ln w="38100" cap="flat" cmpd="sng">
              <a:solidFill>
                <a:srgbClr val="003399"/>
              </a:solidFill>
              <a:prstDash val="solid"/>
              <a:round/>
              <a:headEnd type="none" w="med" len="med"/>
              <a:tailEnd type="none" w="med" len="med"/>
            </a:ln>
          </p:spPr>
        </p:cxn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3462</TotalTime>
  <Words>2192</Words>
  <Application>Microsoft Office PowerPoint</Application>
  <PresentationFormat>Widescreen</PresentationFormat>
  <Paragraphs>353</Paragraphs>
  <Slides>48</Slides>
  <Notes>48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48</vt:i4>
      </vt:variant>
    </vt:vector>
  </HeadingPairs>
  <TitlesOfParts>
    <vt:vector size="55" baseType="lpstr">
      <vt:lpstr>Open Sans</vt:lpstr>
      <vt:lpstr>Tahoma</vt:lpstr>
      <vt:lpstr>Noto Sans Symbols</vt:lpstr>
      <vt:lpstr>Arial</vt:lpstr>
      <vt:lpstr>Calibri</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Daniel Nicholas</dc:creator>
  <cp:lastModifiedBy>Vanita REDOY</cp:lastModifiedBy>
  <cp:revision>2</cp:revision>
  <dcterms:created xsi:type="dcterms:W3CDTF">2021-09-10T07:38:40Z</dcterms:created>
  <dcterms:modified xsi:type="dcterms:W3CDTF">2025-06-16T15:35:58Z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af3f7fd-5cd4-4287-9002-aceb9af13c42_Enabled">
    <vt:lpwstr>true</vt:lpwstr>
  </property>
  <property fmtid="{D5CDD505-2E9C-101B-9397-08002B2CF9AE}" pid="3" name="MSIP_Label_caf3f7fd-5cd4-4287-9002-aceb9af13c42_SetDate">
    <vt:lpwstr>2022-06-01T21:18:20Z</vt:lpwstr>
  </property>
  <property fmtid="{D5CDD505-2E9C-101B-9397-08002B2CF9AE}" pid="4" name="MSIP_Label_caf3f7fd-5cd4-4287-9002-aceb9af13c42_Method">
    <vt:lpwstr>Privileged</vt:lpwstr>
  </property>
  <property fmtid="{D5CDD505-2E9C-101B-9397-08002B2CF9AE}" pid="5" name="MSIP_Label_caf3f7fd-5cd4-4287-9002-aceb9af13c42_Name">
    <vt:lpwstr>Public</vt:lpwstr>
  </property>
  <property fmtid="{D5CDD505-2E9C-101B-9397-08002B2CF9AE}" pid="6" name="MSIP_Label_caf3f7fd-5cd4-4287-9002-aceb9af13c42_SiteId">
    <vt:lpwstr>a2b53be5-734e-4e6c-ab0d-d184f60fd917</vt:lpwstr>
  </property>
  <property fmtid="{D5CDD505-2E9C-101B-9397-08002B2CF9AE}" pid="7" name="MSIP_Label_caf3f7fd-5cd4-4287-9002-aceb9af13c42_ActionId">
    <vt:lpwstr>c8a60539-0660-4913-a965-f683f37bdb95</vt:lpwstr>
  </property>
  <property fmtid="{D5CDD505-2E9C-101B-9397-08002B2CF9AE}" pid="8" name="MSIP_Label_caf3f7fd-5cd4-4287-9002-aceb9af13c42_ContentBits">
    <vt:lpwstr>2</vt:lpwstr>
  </property>
</Properties>
</file>