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10" r:id="rId2"/>
    <p:sldId id="346" r:id="rId3"/>
    <p:sldId id="309" r:id="rId4"/>
    <p:sldId id="334" r:id="rId5"/>
    <p:sldId id="342" r:id="rId6"/>
    <p:sldId id="331" r:id="rId7"/>
    <p:sldId id="359" r:id="rId8"/>
    <p:sldId id="360" r:id="rId9"/>
    <p:sldId id="364" r:id="rId10"/>
    <p:sldId id="362" r:id="rId11"/>
    <p:sldId id="363" r:id="rId12"/>
    <p:sldId id="312" r:id="rId13"/>
    <p:sldId id="365" r:id="rId14"/>
    <p:sldId id="352" r:id="rId15"/>
    <p:sldId id="355" r:id="rId16"/>
    <p:sldId id="357" r:id="rId17"/>
    <p:sldId id="332" r:id="rId18"/>
    <p:sldId id="341" r:id="rId19"/>
    <p:sldId id="348" r:id="rId20"/>
    <p:sldId id="349" r:id="rId21"/>
    <p:sldId id="347" r:id="rId22"/>
    <p:sldId id="345" r:id="rId23"/>
    <p:sldId id="344" r:id="rId24"/>
    <p:sldId id="343" r:id="rId25"/>
    <p:sldId id="301" r:id="rId26"/>
    <p:sldId id="3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333F"/>
    <a:srgbClr val="011E41"/>
    <a:srgbClr val="663300"/>
    <a:srgbClr val="996633"/>
    <a:srgbClr val="2E1700"/>
    <a:srgbClr val="B8C3D2"/>
    <a:srgbClr val="FFCC00"/>
    <a:srgbClr val="323232"/>
    <a:srgbClr val="94A4BA"/>
    <a:srgbClr val="758A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2FA07-7D9C-4DCF-8100-AD56781D14CF}" v="32" dt="2025-06-12T20:08:11.701"/>
  </p1510:revLst>
</p1510:revInfo>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04" autoAdjust="0"/>
  </p:normalViewPr>
  <p:slideViewPr>
    <p:cSldViewPr snapToGrid="0">
      <p:cViewPr varScale="1">
        <p:scale>
          <a:sx n="67" d="100"/>
          <a:sy n="67" d="100"/>
        </p:scale>
        <p:origin x="5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THOMAS" userId="7388ade7-5052-4fc2-85b0-57f7b6ccd4a2" providerId="ADAL" clId="{C13BF882-119D-40ED-B436-91DE00A338AF}"/>
    <pc:docChg chg="undo custSel addSld delSld modSld sldOrd">
      <pc:chgData name="Renee THOMAS" userId="7388ade7-5052-4fc2-85b0-57f7b6ccd4a2" providerId="ADAL" clId="{C13BF882-119D-40ED-B436-91DE00A338AF}" dt="2025-04-25T13:44:14.727" v="4545" actId="1076"/>
      <pc:docMkLst>
        <pc:docMk/>
      </pc:docMkLst>
      <pc:sldChg chg="delSp modSp mod">
        <pc:chgData name="Renee THOMAS" userId="7388ade7-5052-4fc2-85b0-57f7b6ccd4a2" providerId="ADAL" clId="{C13BF882-119D-40ED-B436-91DE00A338AF}" dt="2025-04-25T13:41:35.097" v="4513" actId="20577"/>
        <pc:sldMkLst>
          <pc:docMk/>
          <pc:sldMk cId="0" sldId="301"/>
        </pc:sldMkLst>
        <pc:spChg chg="mod topLvl">
          <ac:chgData name="Renee THOMAS" userId="7388ade7-5052-4fc2-85b0-57f7b6ccd4a2" providerId="ADAL" clId="{C13BF882-119D-40ED-B436-91DE00A338AF}" dt="2025-04-25T13:41:35.097" v="4513" actId="20577"/>
          <ac:spMkLst>
            <pc:docMk/>
            <pc:sldMk cId="0" sldId="301"/>
            <ac:spMk id="789" creationId="{00000000-0000-0000-0000-000000000000}"/>
          </ac:spMkLst>
        </pc:spChg>
      </pc:sldChg>
      <pc:sldChg chg="delSp modSp mod">
        <pc:chgData name="Renee THOMAS" userId="7388ade7-5052-4fc2-85b0-57f7b6ccd4a2" providerId="ADAL" clId="{C13BF882-119D-40ED-B436-91DE00A338AF}" dt="2025-04-25T12:57:47.795" v="3376" actId="113"/>
        <pc:sldMkLst>
          <pc:docMk/>
          <pc:sldMk cId="3076879419" sldId="309"/>
        </pc:sldMkLst>
        <pc:spChg chg="mod">
          <ac:chgData name="Renee THOMAS" userId="7388ade7-5052-4fc2-85b0-57f7b6ccd4a2" providerId="ADAL" clId="{C13BF882-119D-40ED-B436-91DE00A338AF}" dt="2025-04-24T21:04:31.630" v="566" actId="1076"/>
          <ac:spMkLst>
            <pc:docMk/>
            <pc:sldMk cId="3076879419" sldId="309"/>
            <ac:spMk id="2" creationId="{327130A8-E259-AD8E-EE58-7479C8ECE1B1}"/>
          </ac:spMkLst>
        </pc:spChg>
        <pc:spChg chg="mod">
          <ac:chgData name="Renee THOMAS" userId="7388ade7-5052-4fc2-85b0-57f7b6ccd4a2" providerId="ADAL" clId="{C13BF882-119D-40ED-B436-91DE00A338AF}" dt="2025-04-24T21:04:48.387" v="577" actId="207"/>
          <ac:spMkLst>
            <pc:docMk/>
            <pc:sldMk cId="3076879419" sldId="309"/>
            <ac:spMk id="12" creationId="{A1A16C55-BA20-D3CE-700B-1BD4B2483CF5}"/>
          </ac:spMkLst>
        </pc:spChg>
        <pc:spChg chg="mod">
          <ac:chgData name="Renee THOMAS" userId="7388ade7-5052-4fc2-85b0-57f7b6ccd4a2" providerId="ADAL" clId="{C13BF882-119D-40ED-B436-91DE00A338AF}" dt="2025-04-25T12:55:59.597" v="3277" actId="113"/>
          <ac:spMkLst>
            <pc:docMk/>
            <pc:sldMk cId="3076879419" sldId="309"/>
            <ac:spMk id="19" creationId="{AF194BC3-7708-AB35-4983-A3CB7B8DC9B0}"/>
          </ac:spMkLst>
        </pc:spChg>
        <pc:spChg chg="mod">
          <ac:chgData name="Renee THOMAS" userId="7388ade7-5052-4fc2-85b0-57f7b6ccd4a2" providerId="ADAL" clId="{C13BF882-119D-40ED-B436-91DE00A338AF}" dt="2025-04-25T12:57:47.795" v="3376" actId="113"/>
          <ac:spMkLst>
            <pc:docMk/>
            <pc:sldMk cId="3076879419" sldId="309"/>
            <ac:spMk id="20" creationId="{0CF7E95F-9396-25CF-5595-CCE3AB45FE08}"/>
          </ac:spMkLst>
        </pc:spChg>
      </pc:sldChg>
      <pc:sldChg chg="addSp delSp modSp mod">
        <pc:chgData name="Renee THOMAS" userId="7388ade7-5052-4fc2-85b0-57f7b6ccd4a2" providerId="ADAL" clId="{C13BF882-119D-40ED-B436-91DE00A338AF}" dt="2025-04-25T13:36:46.541" v="4442" actId="20577"/>
        <pc:sldMkLst>
          <pc:docMk/>
          <pc:sldMk cId="4222354902" sldId="310"/>
        </pc:sldMkLst>
        <pc:spChg chg="mod">
          <ac:chgData name="Renee THOMAS" userId="7388ade7-5052-4fc2-85b0-57f7b6ccd4a2" providerId="ADAL" clId="{C13BF882-119D-40ED-B436-91DE00A338AF}" dt="2025-04-25T13:36:46.541" v="4442" actId="20577"/>
          <ac:spMkLst>
            <pc:docMk/>
            <pc:sldMk cId="4222354902" sldId="310"/>
            <ac:spMk id="9" creationId="{4E259CB5-FEB6-2042-C481-12EB360132CC}"/>
          </ac:spMkLst>
        </pc:spChg>
        <pc:spChg chg="mod">
          <ac:chgData name="Renee THOMAS" userId="7388ade7-5052-4fc2-85b0-57f7b6ccd4a2" providerId="ADAL" clId="{C13BF882-119D-40ED-B436-91DE00A338AF}" dt="2025-04-24T18:49:00.191" v="14" actId="6549"/>
          <ac:spMkLst>
            <pc:docMk/>
            <pc:sldMk cId="4222354902" sldId="310"/>
            <ac:spMk id="10" creationId="{5C5BABCC-525A-2249-FFD7-2F30C65EBAB6}"/>
          </ac:spMkLst>
        </pc:spChg>
        <pc:picChg chg="add mod">
          <ac:chgData name="Renee THOMAS" userId="7388ade7-5052-4fc2-85b0-57f7b6ccd4a2" providerId="ADAL" clId="{C13BF882-119D-40ED-B436-91DE00A338AF}" dt="2025-04-24T18:48:27.063" v="2" actId="1076"/>
          <ac:picMkLst>
            <pc:docMk/>
            <pc:sldMk cId="4222354902" sldId="310"/>
            <ac:picMk id="4" creationId="{802E71C8-FD32-C8F6-7E20-3C6CC25E99A9}"/>
          </ac:picMkLst>
        </pc:picChg>
      </pc:sldChg>
      <pc:sldChg chg="addSp delSp modSp add mod">
        <pc:chgData name="Renee THOMAS" userId="7388ade7-5052-4fc2-85b0-57f7b6ccd4a2" providerId="ADAL" clId="{C13BF882-119D-40ED-B436-91DE00A338AF}" dt="2025-04-25T13:44:14.727" v="4545" actId="1076"/>
        <pc:sldMkLst>
          <pc:docMk/>
          <pc:sldMk cId="49956851" sldId="312"/>
        </pc:sldMkLst>
        <pc:spChg chg="mod">
          <ac:chgData name="Renee THOMAS" userId="7388ade7-5052-4fc2-85b0-57f7b6ccd4a2" providerId="ADAL" clId="{C13BF882-119D-40ED-B436-91DE00A338AF}" dt="2025-04-25T13:20:39.353" v="3994" actId="14100"/>
          <ac:spMkLst>
            <pc:docMk/>
            <pc:sldMk cId="49956851" sldId="312"/>
            <ac:spMk id="2" creationId="{D7CF37F4-CFBB-D1F9-29E3-1714FFAF5126}"/>
          </ac:spMkLst>
        </pc:spChg>
        <pc:spChg chg="add mod">
          <ac:chgData name="Renee THOMAS" userId="7388ade7-5052-4fc2-85b0-57f7b6ccd4a2" providerId="ADAL" clId="{C13BF882-119D-40ED-B436-91DE00A338AF}" dt="2025-04-25T13:26:52.717" v="4121" actId="404"/>
          <ac:spMkLst>
            <pc:docMk/>
            <pc:sldMk cId="49956851" sldId="312"/>
            <ac:spMk id="6" creationId="{DEBFF803-263A-D320-C997-8E421C8B2FD4}"/>
          </ac:spMkLst>
        </pc:spChg>
        <pc:spChg chg="add mod ord">
          <ac:chgData name="Renee THOMAS" userId="7388ade7-5052-4fc2-85b0-57f7b6ccd4a2" providerId="ADAL" clId="{C13BF882-119D-40ED-B436-91DE00A338AF}" dt="2025-04-25T13:27:49.361" v="4168" actId="1035"/>
          <ac:spMkLst>
            <pc:docMk/>
            <pc:sldMk cId="49956851" sldId="312"/>
            <ac:spMk id="7" creationId="{5500B1B8-6866-23B8-16CB-C4CF1F3E1F05}"/>
          </ac:spMkLst>
        </pc:spChg>
        <pc:spChg chg="add mod ord">
          <ac:chgData name="Renee THOMAS" userId="7388ade7-5052-4fc2-85b0-57f7b6ccd4a2" providerId="ADAL" clId="{C13BF882-119D-40ED-B436-91DE00A338AF}" dt="2025-04-25T13:27:16.572" v="4137" actId="14100"/>
          <ac:spMkLst>
            <pc:docMk/>
            <pc:sldMk cId="49956851" sldId="312"/>
            <ac:spMk id="8" creationId="{78F63C5A-C13C-4F3A-240B-CFBC666857A0}"/>
          </ac:spMkLst>
        </pc:spChg>
        <pc:spChg chg="add mod ord">
          <ac:chgData name="Renee THOMAS" userId="7388ade7-5052-4fc2-85b0-57f7b6ccd4a2" providerId="ADAL" clId="{C13BF882-119D-40ED-B436-91DE00A338AF}" dt="2025-04-25T13:27:05.961" v="4130" actId="1035"/>
          <ac:spMkLst>
            <pc:docMk/>
            <pc:sldMk cId="49956851" sldId="312"/>
            <ac:spMk id="9" creationId="{9D3E0935-360C-E5CE-1A60-CCC958049004}"/>
          </ac:spMkLst>
        </pc:spChg>
        <pc:spChg chg="add mod ord">
          <ac:chgData name="Renee THOMAS" userId="7388ade7-5052-4fc2-85b0-57f7b6ccd4a2" providerId="ADAL" clId="{C13BF882-119D-40ED-B436-91DE00A338AF}" dt="2025-04-25T13:26:57.430" v="4126" actId="1036"/>
          <ac:spMkLst>
            <pc:docMk/>
            <pc:sldMk cId="49956851" sldId="312"/>
            <ac:spMk id="10" creationId="{7CBD4FCB-FE31-177D-64AE-F1F69F760E9E}"/>
          </ac:spMkLst>
        </pc:spChg>
        <pc:spChg chg="add mod">
          <ac:chgData name="Renee THOMAS" userId="7388ade7-5052-4fc2-85b0-57f7b6ccd4a2" providerId="ADAL" clId="{C13BF882-119D-40ED-B436-91DE00A338AF}" dt="2025-04-25T13:44:14.727" v="4545" actId="1076"/>
          <ac:spMkLst>
            <pc:docMk/>
            <pc:sldMk cId="49956851" sldId="312"/>
            <ac:spMk id="11" creationId="{22EB90CB-05C6-1200-889E-33676CEB7BB1}"/>
          </ac:spMkLst>
        </pc:spChg>
      </pc:sldChg>
      <pc:sldChg chg="del">
        <pc:chgData name="Renee THOMAS" userId="7388ade7-5052-4fc2-85b0-57f7b6ccd4a2" providerId="ADAL" clId="{C13BF882-119D-40ED-B436-91DE00A338AF}" dt="2025-04-24T18:50:29.281" v="16" actId="2696"/>
        <pc:sldMkLst>
          <pc:docMk/>
          <pc:sldMk cId="1828880730" sldId="320"/>
        </pc:sldMkLst>
      </pc:sldChg>
      <pc:sldChg chg="delSp modSp add del mod delAnim modAnim">
        <pc:chgData name="Renee THOMAS" userId="7388ade7-5052-4fc2-85b0-57f7b6ccd4a2" providerId="ADAL" clId="{C13BF882-119D-40ED-B436-91DE00A338AF}" dt="2025-04-24T21:45:03.753" v="1334" actId="2696"/>
        <pc:sldMkLst>
          <pc:docMk/>
          <pc:sldMk cId="3224574500" sldId="327"/>
        </pc:sldMkLst>
      </pc:sldChg>
      <pc:sldChg chg="modSp add del ord">
        <pc:chgData name="Renee THOMAS" userId="7388ade7-5052-4fc2-85b0-57f7b6ccd4a2" providerId="ADAL" clId="{C13BF882-119D-40ED-B436-91DE00A338AF}" dt="2025-04-24T21:41:41.431" v="1178" actId="2696"/>
        <pc:sldMkLst>
          <pc:docMk/>
          <pc:sldMk cId="2791159972" sldId="328"/>
        </pc:sldMkLst>
      </pc:sldChg>
      <pc:sldChg chg="modSp add del ord">
        <pc:chgData name="Renee THOMAS" userId="7388ade7-5052-4fc2-85b0-57f7b6ccd4a2" providerId="ADAL" clId="{C13BF882-119D-40ED-B436-91DE00A338AF}" dt="2025-04-24T21:45:01.432" v="1333" actId="2696"/>
        <pc:sldMkLst>
          <pc:docMk/>
          <pc:sldMk cId="1057993991" sldId="329"/>
        </pc:sldMkLst>
      </pc:sldChg>
      <pc:sldChg chg="add del">
        <pc:chgData name="Renee THOMAS" userId="7388ade7-5052-4fc2-85b0-57f7b6ccd4a2" providerId="ADAL" clId="{C13BF882-119D-40ED-B436-91DE00A338AF}" dt="2025-04-24T21:46:40.764" v="1387" actId="2696"/>
        <pc:sldMkLst>
          <pc:docMk/>
          <pc:sldMk cId="2501555645" sldId="330"/>
        </pc:sldMkLst>
      </pc:sldChg>
      <pc:sldChg chg="addSp delSp modSp add mod delAnim modAnim">
        <pc:chgData name="Renee THOMAS" userId="7388ade7-5052-4fc2-85b0-57f7b6ccd4a2" providerId="ADAL" clId="{C13BF882-119D-40ED-B436-91DE00A338AF}" dt="2025-04-24T21:40:05.044" v="1144" actId="6549"/>
        <pc:sldMkLst>
          <pc:docMk/>
          <pc:sldMk cId="233846200" sldId="331"/>
        </pc:sldMkLst>
        <pc:spChg chg="mod">
          <ac:chgData name="Renee THOMAS" userId="7388ade7-5052-4fc2-85b0-57f7b6ccd4a2" providerId="ADAL" clId="{C13BF882-119D-40ED-B436-91DE00A338AF}" dt="2025-04-24T21:36:30.612" v="1074" actId="14100"/>
          <ac:spMkLst>
            <pc:docMk/>
            <pc:sldMk cId="233846200" sldId="331"/>
            <ac:spMk id="2" creationId="{23A7C962-CF07-E3EC-0EE5-26EB67BB6073}"/>
          </ac:spMkLst>
        </pc:spChg>
        <pc:spChg chg="mod">
          <ac:chgData name="Renee THOMAS" userId="7388ade7-5052-4fc2-85b0-57f7b6ccd4a2" providerId="ADAL" clId="{C13BF882-119D-40ED-B436-91DE00A338AF}" dt="2025-04-24T21:37:43.373" v="1092" actId="1076"/>
          <ac:spMkLst>
            <pc:docMk/>
            <pc:sldMk cId="233846200" sldId="331"/>
            <ac:spMk id="3" creationId="{6B1B93B3-5E08-F0DB-143A-67F02F0BDD39}"/>
          </ac:spMkLst>
        </pc:spChg>
        <pc:spChg chg="mod">
          <ac:chgData name="Renee THOMAS" userId="7388ade7-5052-4fc2-85b0-57f7b6ccd4a2" providerId="ADAL" clId="{C13BF882-119D-40ED-B436-91DE00A338AF}" dt="2025-04-24T21:39:38.206" v="1117" actId="1076"/>
          <ac:spMkLst>
            <pc:docMk/>
            <pc:sldMk cId="233846200" sldId="331"/>
            <ac:spMk id="4" creationId="{95EFAF5B-1D63-03F1-50A4-5A7A7018B993}"/>
          </ac:spMkLst>
        </pc:spChg>
        <pc:spChg chg="add mod">
          <ac:chgData name="Renee THOMAS" userId="7388ade7-5052-4fc2-85b0-57f7b6ccd4a2" providerId="ADAL" clId="{C13BF882-119D-40ED-B436-91DE00A338AF}" dt="2025-04-24T21:37:43.373" v="1092" actId="1076"/>
          <ac:spMkLst>
            <pc:docMk/>
            <pc:sldMk cId="233846200" sldId="331"/>
            <ac:spMk id="5" creationId="{47CC4A78-7659-6B34-98AE-B8A8BD2720C8}"/>
          </ac:spMkLst>
        </pc:spChg>
        <pc:spChg chg="add mod">
          <ac:chgData name="Renee THOMAS" userId="7388ade7-5052-4fc2-85b0-57f7b6ccd4a2" providerId="ADAL" clId="{C13BF882-119D-40ED-B436-91DE00A338AF}" dt="2025-04-24T21:37:43.373" v="1092" actId="1076"/>
          <ac:spMkLst>
            <pc:docMk/>
            <pc:sldMk cId="233846200" sldId="331"/>
            <ac:spMk id="6" creationId="{2E7D564F-6DDC-12A5-4310-F0E867726522}"/>
          </ac:spMkLst>
        </pc:spChg>
        <pc:spChg chg="add mod">
          <ac:chgData name="Renee THOMAS" userId="7388ade7-5052-4fc2-85b0-57f7b6ccd4a2" providerId="ADAL" clId="{C13BF882-119D-40ED-B436-91DE00A338AF}" dt="2025-04-24T21:39:41.076" v="1118" actId="1076"/>
          <ac:spMkLst>
            <pc:docMk/>
            <pc:sldMk cId="233846200" sldId="331"/>
            <ac:spMk id="8" creationId="{AF98B7BA-C7F2-3AF8-3023-7BD3C5A268C0}"/>
          </ac:spMkLst>
        </pc:spChg>
        <pc:spChg chg="add mod">
          <ac:chgData name="Renee THOMAS" userId="7388ade7-5052-4fc2-85b0-57f7b6ccd4a2" providerId="ADAL" clId="{C13BF882-119D-40ED-B436-91DE00A338AF}" dt="2025-04-24T21:38:49.036" v="1102" actId="1076"/>
          <ac:spMkLst>
            <pc:docMk/>
            <pc:sldMk cId="233846200" sldId="331"/>
            <ac:spMk id="9" creationId="{29EFA4F3-52FB-4203-6681-63E9CECD3FF7}"/>
          </ac:spMkLst>
        </pc:spChg>
        <pc:spChg chg="mod">
          <ac:chgData name="Renee THOMAS" userId="7388ade7-5052-4fc2-85b0-57f7b6ccd4a2" providerId="ADAL" clId="{C13BF882-119D-40ED-B436-91DE00A338AF}" dt="2025-04-24T21:40:05.044" v="1144" actId="6549"/>
          <ac:spMkLst>
            <pc:docMk/>
            <pc:sldMk cId="233846200" sldId="331"/>
            <ac:spMk id="14" creationId="{BDB5AB81-7ED6-5441-B88E-C5CB1FADB412}"/>
          </ac:spMkLst>
        </pc:spChg>
        <pc:spChg chg="mod">
          <ac:chgData name="Renee THOMAS" userId="7388ade7-5052-4fc2-85b0-57f7b6ccd4a2" providerId="ADAL" clId="{C13BF882-119D-40ED-B436-91DE00A338AF}" dt="2025-04-24T21:39:57.933" v="1140" actId="6549"/>
          <ac:spMkLst>
            <pc:docMk/>
            <pc:sldMk cId="233846200" sldId="331"/>
            <ac:spMk id="18" creationId="{4AAA651F-09E6-3B67-5AA0-3E1F4586B6FE}"/>
          </ac:spMkLst>
        </pc:spChg>
        <pc:spChg chg="mod">
          <ac:chgData name="Renee THOMAS" userId="7388ade7-5052-4fc2-85b0-57f7b6ccd4a2" providerId="ADAL" clId="{C13BF882-119D-40ED-B436-91DE00A338AF}" dt="2025-04-24T21:39:35.210" v="1116" actId="1076"/>
          <ac:spMkLst>
            <pc:docMk/>
            <pc:sldMk cId="233846200" sldId="331"/>
            <ac:spMk id="19" creationId="{165AC945-4E49-6979-521F-6B78927A3CA3}"/>
          </ac:spMkLst>
        </pc:spChg>
        <pc:spChg chg="mod">
          <ac:chgData name="Renee THOMAS" userId="7388ade7-5052-4fc2-85b0-57f7b6ccd4a2" providerId="ADAL" clId="{C13BF882-119D-40ED-B436-91DE00A338AF}" dt="2025-04-24T21:37:53.275" v="1094" actId="207"/>
          <ac:spMkLst>
            <pc:docMk/>
            <pc:sldMk cId="233846200" sldId="331"/>
            <ac:spMk id="20" creationId="{2B0F7622-CA9E-AF16-4CAF-4EC20C8DFC32}"/>
          </ac:spMkLst>
        </pc:spChg>
        <pc:spChg chg="mod">
          <ac:chgData name="Renee THOMAS" userId="7388ade7-5052-4fc2-85b0-57f7b6ccd4a2" providerId="ADAL" clId="{C13BF882-119D-40ED-B436-91DE00A338AF}" dt="2025-04-24T21:37:43.373" v="1092" actId="1076"/>
          <ac:spMkLst>
            <pc:docMk/>
            <pc:sldMk cId="233846200" sldId="331"/>
            <ac:spMk id="21" creationId="{9F705A89-1970-F5AF-0AD7-855A812EFFF1}"/>
          </ac:spMkLst>
        </pc:spChg>
      </pc:sldChg>
      <pc:sldChg chg="modSp add mod">
        <pc:chgData name="Renee THOMAS" userId="7388ade7-5052-4fc2-85b0-57f7b6ccd4a2" providerId="ADAL" clId="{C13BF882-119D-40ED-B436-91DE00A338AF}" dt="2025-04-25T13:39:51.535" v="4485" actId="20577"/>
        <pc:sldMkLst>
          <pc:docMk/>
          <pc:sldMk cId="2196864533" sldId="332"/>
        </pc:sldMkLst>
        <pc:spChg chg="mod">
          <ac:chgData name="Renee THOMAS" userId="7388ade7-5052-4fc2-85b0-57f7b6ccd4a2" providerId="ADAL" clId="{C13BF882-119D-40ED-B436-91DE00A338AF}" dt="2025-04-25T13:07:18.913" v="3762" actId="20577"/>
          <ac:spMkLst>
            <pc:docMk/>
            <pc:sldMk cId="2196864533" sldId="332"/>
            <ac:spMk id="2" creationId="{9B4C5FEB-75D1-07E9-F0E6-8A21F28C58EF}"/>
          </ac:spMkLst>
        </pc:spChg>
        <pc:spChg chg="mod">
          <ac:chgData name="Renee THOMAS" userId="7388ade7-5052-4fc2-85b0-57f7b6ccd4a2" providerId="ADAL" clId="{C13BF882-119D-40ED-B436-91DE00A338AF}" dt="2025-04-25T13:06:22.507" v="3665" actId="20577"/>
          <ac:spMkLst>
            <pc:docMk/>
            <pc:sldMk cId="2196864533" sldId="332"/>
            <ac:spMk id="3" creationId="{9289B08F-5DA6-38F5-0D70-214FF5131287}"/>
          </ac:spMkLst>
        </pc:spChg>
        <pc:spChg chg="mod">
          <ac:chgData name="Renee THOMAS" userId="7388ade7-5052-4fc2-85b0-57f7b6ccd4a2" providerId="ADAL" clId="{C13BF882-119D-40ED-B436-91DE00A338AF}" dt="2025-04-24T22:20:12.604" v="2462" actId="14100"/>
          <ac:spMkLst>
            <pc:docMk/>
            <pc:sldMk cId="2196864533" sldId="332"/>
            <ac:spMk id="4" creationId="{AB65B18E-D138-716E-A6FD-2DBACD77ED62}"/>
          </ac:spMkLst>
        </pc:spChg>
        <pc:spChg chg="mod">
          <ac:chgData name="Renee THOMAS" userId="7388ade7-5052-4fc2-85b0-57f7b6ccd4a2" providerId="ADAL" clId="{C13BF882-119D-40ED-B436-91DE00A338AF}" dt="2025-04-25T13:05:47.455" v="3623" actId="20577"/>
          <ac:spMkLst>
            <pc:docMk/>
            <pc:sldMk cId="2196864533" sldId="332"/>
            <ac:spMk id="5" creationId="{C1267BC0-8C9F-2ABD-AC48-7AD2F0794EA4}"/>
          </ac:spMkLst>
        </pc:spChg>
        <pc:spChg chg="mod">
          <ac:chgData name="Renee THOMAS" userId="7388ade7-5052-4fc2-85b0-57f7b6ccd4a2" providerId="ADAL" clId="{C13BF882-119D-40ED-B436-91DE00A338AF}" dt="2025-04-25T13:07:24.801" v="3765" actId="6549"/>
          <ac:spMkLst>
            <pc:docMk/>
            <pc:sldMk cId="2196864533" sldId="332"/>
            <ac:spMk id="6" creationId="{CE7B552A-C56B-6F19-6EDE-91B815872D6A}"/>
          </ac:spMkLst>
        </pc:spChg>
        <pc:spChg chg="mod">
          <ac:chgData name="Renee THOMAS" userId="7388ade7-5052-4fc2-85b0-57f7b6ccd4a2" providerId="ADAL" clId="{C13BF882-119D-40ED-B436-91DE00A338AF}" dt="2025-04-25T13:05:38.548" v="3608" actId="14100"/>
          <ac:spMkLst>
            <pc:docMk/>
            <pc:sldMk cId="2196864533" sldId="332"/>
            <ac:spMk id="11" creationId="{5B03B98C-23AD-4A92-240F-5E2FF44C96FA}"/>
          </ac:spMkLst>
        </pc:spChg>
        <pc:spChg chg="mod">
          <ac:chgData name="Renee THOMAS" userId="7388ade7-5052-4fc2-85b0-57f7b6ccd4a2" providerId="ADAL" clId="{C13BF882-119D-40ED-B436-91DE00A338AF}" dt="2025-04-25T13:07:21.918" v="3763" actId="20577"/>
          <ac:spMkLst>
            <pc:docMk/>
            <pc:sldMk cId="2196864533" sldId="332"/>
            <ac:spMk id="13" creationId="{8C60D31C-E56B-13C7-D9F1-DF527A60418C}"/>
          </ac:spMkLst>
        </pc:spChg>
        <pc:spChg chg="mod">
          <ac:chgData name="Renee THOMAS" userId="7388ade7-5052-4fc2-85b0-57f7b6ccd4a2" providerId="ADAL" clId="{C13BF882-119D-40ED-B436-91DE00A338AF}" dt="2025-04-25T13:39:51.535" v="4485" actId="20577"/>
          <ac:spMkLst>
            <pc:docMk/>
            <pc:sldMk cId="2196864533" sldId="332"/>
            <ac:spMk id="118" creationId="{EA7E2F29-D6AD-31F6-F612-09B0E204A1D8}"/>
          </ac:spMkLst>
        </pc:spChg>
      </pc:sldChg>
      <pc:sldChg chg="addSp delSp modSp mod delAnim modAnim modNotesTx">
        <pc:chgData name="Renee THOMAS" userId="7388ade7-5052-4fc2-85b0-57f7b6ccd4a2" providerId="ADAL" clId="{C13BF882-119D-40ED-B436-91DE00A338AF}" dt="2025-04-25T13:11:37.392" v="3892" actId="113"/>
        <pc:sldMkLst>
          <pc:docMk/>
          <pc:sldMk cId="556569330" sldId="334"/>
        </pc:sldMkLst>
        <pc:spChg chg="add mod">
          <ac:chgData name="Renee THOMAS" userId="7388ade7-5052-4fc2-85b0-57f7b6ccd4a2" providerId="ADAL" clId="{C13BF882-119D-40ED-B436-91DE00A338AF}" dt="2025-04-24T21:14:35.731" v="892" actId="1076"/>
          <ac:spMkLst>
            <pc:docMk/>
            <pc:sldMk cId="556569330" sldId="334"/>
            <ac:spMk id="3" creationId="{B340F3A3-97D0-711C-9264-102FA9838ADF}"/>
          </ac:spMkLst>
        </pc:spChg>
        <pc:spChg chg="mod">
          <ac:chgData name="Renee THOMAS" userId="7388ade7-5052-4fc2-85b0-57f7b6ccd4a2" providerId="ADAL" clId="{C13BF882-119D-40ED-B436-91DE00A338AF}" dt="2025-04-24T22:03:36.947" v="2086" actId="6549"/>
          <ac:spMkLst>
            <pc:docMk/>
            <pc:sldMk cId="556569330" sldId="334"/>
            <ac:spMk id="6" creationId="{6AD88311-5EF1-6EA7-7B84-26CE9833915D}"/>
          </ac:spMkLst>
        </pc:spChg>
        <pc:spChg chg="mod">
          <ac:chgData name="Renee THOMAS" userId="7388ade7-5052-4fc2-85b0-57f7b6ccd4a2" providerId="ADAL" clId="{C13BF882-119D-40ED-B436-91DE00A338AF}" dt="2025-04-24T21:14:35.731" v="892" actId="1076"/>
          <ac:spMkLst>
            <pc:docMk/>
            <pc:sldMk cId="556569330" sldId="334"/>
            <ac:spMk id="21" creationId="{ECDCE5E5-6A34-9E55-822D-05D10531CFBE}"/>
          </ac:spMkLst>
        </pc:spChg>
        <pc:spChg chg="mod">
          <ac:chgData name="Renee THOMAS" userId="7388ade7-5052-4fc2-85b0-57f7b6ccd4a2" providerId="ADAL" clId="{C13BF882-119D-40ED-B436-91DE00A338AF}" dt="2025-04-24T22:04:35.762" v="2088" actId="1076"/>
          <ac:spMkLst>
            <pc:docMk/>
            <pc:sldMk cId="556569330" sldId="334"/>
            <ac:spMk id="23" creationId="{349E10C4-ED82-127B-441C-78EC1D73CC72}"/>
          </ac:spMkLst>
        </pc:spChg>
        <pc:spChg chg="mod">
          <ac:chgData name="Renee THOMAS" userId="7388ade7-5052-4fc2-85b0-57f7b6ccd4a2" providerId="ADAL" clId="{C13BF882-119D-40ED-B436-91DE00A338AF}" dt="2025-04-24T22:04:24.094" v="2087"/>
          <ac:spMkLst>
            <pc:docMk/>
            <pc:sldMk cId="556569330" sldId="334"/>
            <ac:spMk id="27" creationId="{FD56A4BA-CBE5-6A06-BEA4-2B09472C92B2}"/>
          </ac:spMkLst>
        </pc:spChg>
        <pc:spChg chg="mod">
          <ac:chgData name="Renee THOMAS" userId="7388ade7-5052-4fc2-85b0-57f7b6ccd4a2" providerId="ADAL" clId="{C13BF882-119D-40ED-B436-91DE00A338AF}" dt="2025-04-24T22:04:35.762" v="2088" actId="1076"/>
          <ac:spMkLst>
            <pc:docMk/>
            <pc:sldMk cId="556569330" sldId="334"/>
            <ac:spMk id="29" creationId="{1BED49DD-8728-AC70-F913-8EB4C916511A}"/>
          </ac:spMkLst>
        </pc:spChg>
        <pc:spChg chg="mod">
          <ac:chgData name="Renee THOMAS" userId="7388ade7-5052-4fc2-85b0-57f7b6ccd4a2" providerId="ADAL" clId="{C13BF882-119D-40ED-B436-91DE00A338AF}" dt="2025-04-24T22:04:35.762" v="2088" actId="1076"/>
          <ac:spMkLst>
            <pc:docMk/>
            <pc:sldMk cId="556569330" sldId="334"/>
            <ac:spMk id="31" creationId="{792D1E19-A8FD-06DB-5F79-C378A9CC1539}"/>
          </ac:spMkLst>
        </pc:spChg>
        <pc:spChg chg="mod">
          <ac:chgData name="Renee THOMAS" userId="7388ade7-5052-4fc2-85b0-57f7b6ccd4a2" providerId="ADAL" clId="{C13BF882-119D-40ED-B436-91DE00A338AF}" dt="2025-04-25T13:11:37.392" v="3892" actId="113"/>
          <ac:spMkLst>
            <pc:docMk/>
            <pc:sldMk cId="556569330" sldId="334"/>
            <ac:spMk id="118" creationId="{99E0D736-AF9B-BD77-5499-9730BCC72A60}"/>
          </ac:spMkLst>
        </pc:spChg>
      </pc:sldChg>
      <pc:sldChg chg="addSp delSp modSp add mod">
        <pc:chgData name="Renee THOMAS" userId="7388ade7-5052-4fc2-85b0-57f7b6ccd4a2" providerId="ADAL" clId="{C13BF882-119D-40ED-B436-91DE00A338AF}" dt="2025-04-25T13:40:38.470" v="4494" actId="404"/>
        <pc:sldMkLst>
          <pc:docMk/>
          <pc:sldMk cId="2100880313" sldId="335"/>
        </pc:sldMkLst>
      </pc:sldChg>
      <pc:sldChg chg="delSp modSp add del mod delAnim">
        <pc:chgData name="Renee THOMAS" userId="7388ade7-5052-4fc2-85b0-57f7b6ccd4a2" providerId="ADAL" clId="{C13BF882-119D-40ED-B436-91DE00A338AF}" dt="2025-04-25T13:37:00.308" v="4443" actId="2696"/>
        <pc:sldMkLst>
          <pc:docMk/>
          <pc:sldMk cId="86371348" sldId="337"/>
        </pc:sldMkLst>
      </pc:sldChg>
      <pc:sldChg chg="del">
        <pc:chgData name="Renee THOMAS" userId="7388ade7-5052-4fc2-85b0-57f7b6ccd4a2" providerId="ADAL" clId="{C13BF882-119D-40ED-B436-91DE00A338AF}" dt="2025-04-24T21:14:40.584" v="893" actId="2696"/>
        <pc:sldMkLst>
          <pc:docMk/>
          <pc:sldMk cId="2806916435" sldId="340"/>
        </pc:sldMkLst>
      </pc:sldChg>
      <pc:sldChg chg="modSp mod">
        <pc:chgData name="Renee THOMAS" userId="7388ade7-5052-4fc2-85b0-57f7b6ccd4a2" providerId="ADAL" clId="{C13BF882-119D-40ED-B436-91DE00A338AF}" dt="2025-04-25T13:07:51.325" v="3794" actId="20577"/>
        <pc:sldMkLst>
          <pc:docMk/>
          <pc:sldMk cId="914987753" sldId="341"/>
        </pc:sldMkLst>
        <pc:spChg chg="mod">
          <ac:chgData name="Renee THOMAS" userId="7388ade7-5052-4fc2-85b0-57f7b6ccd4a2" providerId="ADAL" clId="{C13BF882-119D-40ED-B436-91DE00A338AF}" dt="2025-04-25T13:07:51.325" v="3794" actId="20577"/>
          <ac:spMkLst>
            <pc:docMk/>
            <pc:sldMk cId="914987753" sldId="341"/>
            <ac:spMk id="118" creationId="{EB909A18-24E0-D530-7D8A-D0167DE811FA}"/>
          </ac:spMkLst>
        </pc:spChg>
      </pc:sldChg>
      <pc:sldChg chg="modSp mod">
        <pc:chgData name="Renee THOMAS" userId="7388ade7-5052-4fc2-85b0-57f7b6ccd4a2" providerId="ADAL" clId="{C13BF882-119D-40ED-B436-91DE00A338AF}" dt="2025-04-24T22:00:45.170" v="2027" actId="207"/>
        <pc:sldMkLst>
          <pc:docMk/>
          <pc:sldMk cId="2857336824" sldId="342"/>
        </pc:sldMkLst>
        <pc:spChg chg="mod">
          <ac:chgData name="Renee THOMAS" userId="7388ade7-5052-4fc2-85b0-57f7b6ccd4a2" providerId="ADAL" clId="{C13BF882-119D-40ED-B436-91DE00A338AF}" dt="2025-04-24T22:00:45.170" v="2027" actId="207"/>
          <ac:spMkLst>
            <pc:docMk/>
            <pc:sldMk cId="2857336824" sldId="342"/>
            <ac:spMk id="118" creationId="{D4BF58F0-0AA0-BCDE-E961-4D10D6AF909A}"/>
          </ac:spMkLst>
        </pc:spChg>
      </pc:sldChg>
      <pc:sldChg chg="modSp mod">
        <pc:chgData name="Renee THOMAS" userId="7388ade7-5052-4fc2-85b0-57f7b6ccd4a2" providerId="ADAL" clId="{C13BF882-119D-40ED-B436-91DE00A338AF}" dt="2025-04-25T13:41:50.364" v="4515" actId="1076"/>
        <pc:sldMkLst>
          <pc:docMk/>
          <pc:sldMk cId="2104144726" sldId="343"/>
        </pc:sldMkLst>
        <pc:spChg chg="mod">
          <ac:chgData name="Renee THOMAS" userId="7388ade7-5052-4fc2-85b0-57f7b6ccd4a2" providerId="ADAL" clId="{C13BF882-119D-40ED-B436-91DE00A338AF}" dt="2025-04-25T13:41:50.364" v="4515" actId="1076"/>
          <ac:spMkLst>
            <pc:docMk/>
            <pc:sldMk cId="2104144726" sldId="343"/>
            <ac:spMk id="3" creationId="{7EA66118-48F2-A778-2397-CD2EFC4F3F82}"/>
          </ac:spMkLst>
        </pc:spChg>
      </pc:sldChg>
      <pc:sldChg chg="modSp mod">
        <pc:chgData name="Renee THOMAS" userId="7388ade7-5052-4fc2-85b0-57f7b6ccd4a2" providerId="ADAL" clId="{C13BF882-119D-40ED-B436-91DE00A338AF}" dt="2025-04-25T13:41:55.467" v="4516" actId="1076"/>
        <pc:sldMkLst>
          <pc:docMk/>
          <pc:sldMk cId="3313047265" sldId="344"/>
        </pc:sldMkLst>
        <pc:spChg chg="mod">
          <ac:chgData name="Renee THOMAS" userId="7388ade7-5052-4fc2-85b0-57f7b6ccd4a2" providerId="ADAL" clId="{C13BF882-119D-40ED-B436-91DE00A338AF}" dt="2025-04-25T13:41:55.467" v="4516" actId="1076"/>
          <ac:spMkLst>
            <pc:docMk/>
            <pc:sldMk cId="3313047265" sldId="344"/>
            <ac:spMk id="3" creationId="{30A72A60-ABBA-8B1E-6D74-4CC26A455D38}"/>
          </ac:spMkLst>
        </pc:spChg>
      </pc:sldChg>
      <pc:sldChg chg="modSp mod">
        <pc:chgData name="Renee THOMAS" userId="7388ade7-5052-4fc2-85b0-57f7b6ccd4a2" providerId="ADAL" clId="{C13BF882-119D-40ED-B436-91DE00A338AF}" dt="2025-04-25T13:11:20.085" v="3890" actId="113"/>
        <pc:sldMkLst>
          <pc:docMk/>
          <pc:sldMk cId="974667501" sldId="346"/>
        </pc:sldMkLst>
        <pc:spChg chg="mod">
          <ac:chgData name="Renee THOMAS" userId="7388ade7-5052-4fc2-85b0-57f7b6ccd4a2" providerId="ADAL" clId="{C13BF882-119D-40ED-B436-91DE00A338AF}" dt="2025-04-25T13:10:56.873" v="3886" actId="207"/>
          <ac:spMkLst>
            <pc:docMk/>
            <pc:sldMk cId="974667501" sldId="346"/>
            <ac:spMk id="12" creationId="{511CA797-7C57-624C-BB1F-17A5D35AFCD0}"/>
          </ac:spMkLst>
        </pc:spChg>
        <pc:spChg chg="mod">
          <ac:chgData name="Renee THOMAS" userId="7388ade7-5052-4fc2-85b0-57f7b6ccd4a2" providerId="ADAL" clId="{C13BF882-119D-40ED-B436-91DE00A338AF}" dt="2025-04-25T13:11:20.085" v="3890" actId="113"/>
          <ac:spMkLst>
            <pc:docMk/>
            <pc:sldMk cId="974667501" sldId="346"/>
            <ac:spMk id="18" creationId="{B0713919-2793-36C8-8405-0CEECCAA918C}"/>
          </ac:spMkLst>
        </pc:spChg>
      </pc:sldChg>
      <pc:sldChg chg="addSp modSp mod">
        <pc:chgData name="Renee THOMAS" userId="7388ade7-5052-4fc2-85b0-57f7b6ccd4a2" providerId="ADAL" clId="{C13BF882-119D-40ED-B436-91DE00A338AF}" dt="2025-04-25T13:43:21.513" v="4538" actId="207"/>
        <pc:sldMkLst>
          <pc:docMk/>
          <pc:sldMk cId="122755260" sldId="347"/>
        </pc:sldMkLst>
        <pc:spChg chg="add mod">
          <ac:chgData name="Renee THOMAS" userId="7388ade7-5052-4fc2-85b0-57f7b6ccd4a2" providerId="ADAL" clId="{C13BF882-119D-40ED-B436-91DE00A338AF}" dt="2025-04-25T13:43:21.513" v="4538" actId="207"/>
          <ac:spMkLst>
            <pc:docMk/>
            <pc:sldMk cId="122755260" sldId="347"/>
            <ac:spMk id="3" creationId="{E118CAAE-0AFA-DA39-3346-4F7053B92AFE}"/>
          </ac:spMkLst>
        </pc:spChg>
        <pc:spChg chg="mod">
          <ac:chgData name="Renee THOMAS" userId="7388ade7-5052-4fc2-85b0-57f7b6ccd4a2" providerId="ADAL" clId="{C13BF882-119D-40ED-B436-91DE00A338AF}" dt="2025-04-25T13:42:54.206" v="4532" actId="20577"/>
          <ac:spMkLst>
            <pc:docMk/>
            <pc:sldMk cId="122755260" sldId="347"/>
            <ac:spMk id="118" creationId="{DF31A448-FD11-29B3-28F4-812A7ED0DB37}"/>
          </ac:spMkLst>
        </pc:spChg>
      </pc:sldChg>
      <pc:sldChg chg="modSp mod">
        <pc:chgData name="Renee THOMAS" userId="7388ade7-5052-4fc2-85b0-57f7b6ccd4a2" providerId="ADAL" clId="{C13BF882-119D-40ED-B436-91DE00A338AF}" dt="2025-04-25T13:08:16.584" v="3796" actId="255"/>
        <pc:sldMkLst>
          <pc:docMk/>
          <pc:sldMk cId="334618856" sldId="348"/>
        </pc:sldMkLst>
        <pc:spChg chg="mod">
          <ac:chgData name="Renee THOMAS" userId="7388ade7-5052-4fc2-85b0-57f7b6ccd4a2" providerId="ADAL" clId="{C13BF882-119D-40ED-B436-91DE00A338AF}" dt="2025-04-25T13:08:16.584" v="3796" actId="255"/>
          <ac:spMkLst>
            <pc:docMk/>
            <pc:sldMk cId="334618856" sldId="348"/>
            <ac:spMk id="118" creationId="{18758CDB-07B3-0037-413F-828190EAC5D1}"/>
          </ac:spMkLst>
        </pc:spChg>
      </pc:sldChg>
      <pc:sldChg chg="modSp mod">
        <pc:chgData name="Renee THOMAS" userId="7388ade7-5052-4fc2-85b0-57f7b6ccd4a2" providerId="ADAL" clId="{C13BF882-119D-40ED-B436-91DE00A338AF}" dt="2025-04-25T13:08:27.115" v="3798" actId="255"/>
        <pc:sldMkLst>
          <pc:docMk/>
          <pc:sldMk cId="2738714720" sldId="349"/>
        </pc:sldMkLst>
        <pc:spChg chg="mod">
          <ac:chgData name="Renee THOMAS" userId="7388ade7-5052-4fc2-85b0-57f7b6ccd4a2" providerId="ADAL" clId="{C13BF882-119D-40ED-B436-91DE00A338AF}" dt="2025-04-25T13:08:27.115" v="3798" actId="255"/>
          <ac:spMkLst>
            <pc:docMk/>
            <pc:sldMk cId="2738714720" sldId="349"/>
            <ac:spMk id="118" creationId="{3920301E-9944-7C20-6D59-C6E13AD59456}"/>
          </ac:spMkLst>
        </pc:spChg>
      </pc:sldChg>
      <pc:sldChg chg="modSp del mod">
        <pc:chgData name="Renee THOMAS" userId="7388ade7-5052-4fc2-85b0-57f7b6ccd4a2" providerId="ADAL" clId="{C13BF882-119D-40ED-B436-91DE00A338AF}" dt="2025-04-25T13:08:57.365" v="3820" actId="2696"/>
        <pc:sldMkLst>
          <pc:docMk/>
          <pc:sldMk cId="1988565558" sldId="350"/>
        </pc:sldMkLst>
      </pc:sldChg>
      <pc:sldChg chg="del">
        <pc:chgData name="Renee THOMAS" userId="7388ade7-5052-4fc2-85b0-57f7b6ccd4a2" providerId="ADAL" clId="{C13BF882-119D-40ED-B436-91DE00A338AF}" dt="2025-04-24T21:57:44.838" v="2024" actId="2696"/>
        <pc:sldMkLst>
          <pc:docMk/>
          <pc:sldMk cId="3466418504" sldId="351"/>
        </pc:sldMkLst>
      </pc:sldChg>
      <pc:sldChg chg="addSp delSp modSp mod ord">
        <pc:chgData name="Renee THOMAS" userId="7388ade7-5052-4fc2-85b0-57f7b6ccd4a2" providerId="ADAL" clId="{C13BF882-119D-40ED-B436-91DE00A338AF}" dt="2025-04-25T13:38:55.066" v="4474" actId="207"/>
        <pc:sldMkLst>
          <pc:docMk/>
          <pc:sldMk cId="961310839" sldId="352"/>
        </pc:sldMkLst>
        <pc:spChg chg="mod">
          <ac:chgData name="Renee THOMAS" userId="7388ade7-5052-4fc2-85b0-57f7b6ccd4a2" providerId="ADAL" clId="{C13BF882-119D-40ED-B436-91DE00A338AF}" dt="2025-04-25T13:37:07.221" v="4444" actId="207"/>
          <ac:spMkLst>
            <pc:docMk/>
            <pc:sldMk cId="961310839" sldId="352"/>
            <ac:spMk id="2" creationId="{6076C03A-FB57-865A-1896-8B60523B5A04}"/>
          </ac:spMkLst>
        </pc:spChg>
        <pc:spChg chg="mod">
          <ac:chgData name="Renee THOMAS" userId="7388ade7-5052-4fc2-85b0-57f7b6ccd4a2" providerId="ADAL" clId="{C13BF882-119D-40ED-B436-91DE00A338AF}" dt="2025-04-25T13:38:55.066" v="4474" actId="207"/>
          <ac:spMkLst>
            <pc:docMk/>
            <pc:sldMk cId="961310839" sldId="352"/>
            <ac:spMk id="4" creationId="{E4D94D21-9CC8-FA15-BD63-4569ABBD18F7}"/>
          </ac:spMkLst>
        </pc:spChg>
        <pc:spChg chg="mod">
          <ac:chgData name="Renee THOMAS" userId="7388ade7-5052-4fc2-85b0-57f7b6ccd4a2" providerId="ADAL" clId="{C13BF882-119D-40ED-B436-91DE00A338AF}" dt="2025-04-25T13:37:57.350" v="4460" actId="113"/>
          <ac:spMkLst>
            <pc:docMk/>
            <pc:sldMk cId="961310839" sldId="352"/>
            <ac:spMk id="5" creationId="{871BEA70-2722-327E-340C-F3A06AC57797}"/>
          </ac:spMkLst>
        </pc:spChg>
      </pc:sldChg>
      <pc:sldChg chg="del">
        <pc:chgData name="Renee THOMAS" userId="7388ade7-5052-4fc2-85b0-57f7b6ccd4a2" providerId="ADAL" clId="{C13BF882-119D-40ED-B436-91DE00A338AF}" dt="2025-04-24T22:05:24.135" v="2104" actId="2696"/>
        <pc:sldMkLst>
          <pc:docMk/>
          <pc:sldMk cId="2545759126" sldId="353"/>
        </pc:sldMkLst>
      </pc:sldChg>
      <pc:sldChg chg="del">
        <pc:chgData name="Renee THOMAS" userId="7388ade7-5052-4fc2-85b0-57f7b6ccd4a2" providerId="ADAL" clId="{C13BF882-119D-40ED-B436-91DE00A338AF}" dt="2025-04-24T22:05:24.135" v="2104" actId="2696"/>
        <pc:sldMkLst>
          <pc:docMk/>
          <pc:sldMk cId="526601931" sldId="354"/>
        </pc:sldMkLst>
      </pc:sldChg>
      <pc:sldChg chg="modSp mod">
        <pc:chgData name="Renee THOMAS" userId="7388ade7-5052-4fc2-85b0-57f7b6ccd4a2" providerId="ADAL" clId="{C13BF882-119D-40ED-B436-91DE00A338AF}" dt="2025-04-25T12:55:14.652" v="3214" actId="207"/>
        <pc:sldMkLst>
          <pc:docMk/>
          <pc:sldMk cId="1213027418" sldId="355"/>
        </pc:sldMkLst>
        <pc:spChg chg="mod">
          <ac:chgData name="Renee THOMAS" userId="7388ade7-5052-4fc2-85b0-57f7b6ccd4a2" providerId="ADAL" clId="{C13BF882-119D-40ED-B436-91DE00A338AF}" dt="2025-04-25T12:55:14.652" v="3214" actId="207"/>
          <ac:spMkLst>
            <pc:docMk/>
            <pc:sldMk cId="1213027418" sldId="355"/>
            <ac:spMk id="118" creationId="{88F6D595-8B3D-1191-DFE0-41A164531079}"/>
          </ac:spMkLst>
        </pc:spChg>
      </pc:sldChg>
      <pc:sldChg chg="del">
        <pc:chgData name="Renee THOMAS" userId="7388ade7-5052-4fc2-85b0-57f7b6ccd4a2" providerId="ADAL" clId="{C13BF882-119D-40ED-B436-91DE00A338AF}" dt="2025-04-24T22:05:24.135" v="2104" actId="2696"/>
        <pc:sldMkLst>
          <pc:docMk/>
          <pc:sldMk cId="760847789" sldId="356"/>
        </pc:sldMkLst>
      </pc:sldChg>
      <pc:sldChg chg="addSp delSp modSp add mod ord">
        <pc:chgData name="Renee THOMAS" userId="7388ade7-5052-4fc2-85b0-57f7b6ccd4a2" providerId="ADAL" clId="{C13BF882-119D-40ED-B436-91DE00A338AF}" dt="2025-04-25T13:39:20.749" v="4478" actId="1076"/>
        <pc:sldMkLst>
          <pc:docMk/>
          <pc:sldMk cId="3564775051" sldId="357"/>
        </pc:sldMkLst>
        <pc:spChg chg="mod">
          <ac:chgData name="Renee THOMAS" userId="7388ade7-5052-4fc2-85b0-57f7b6ccd4a2" providerId="ADAL" clId="{C13BF882-119D-40ED-B436-91DE00A338AF}" dt="2025-04-25T13:39:11.964" v="4476" actId="1076"/>
          <ac:spMkLst>
            <pc:docMk/>
            <pc:sldMk cId="3564775051" sldId="357"/>
            <ac:spMk id="3" creationId="{37F2E16E-0CFB-9E04-B753-0B2DF22513D8}"/>
          </ac:spMkLst>
        </pc:spChg>
        <pc:spChg chg="add mod ord">
          <ac:chgData name="Renee THOMAS" userId="7388ade7-5052-4fc2-85b0-57f7b6ccd4a2" providerId="ADAL" clId="{C13BF882-119D-40ED-B436-91DE00A338AF}" dt="2025-04-25T13:38:05.633" v="4461" actId="207"/>
          <ac:spMkLst>
            <pc:docMk/>
            <pc:sldMk cId="3564775051" sldId="357"/>
            <ac:spMk id="4" creationId="{8AA63DFE-1FA5-1262-4D7D-4562944799F4}"/>
          </ac:spMkLst>
        </pc:spChg>
        <pc:spChg chg="mod">
          <ac:chgData name="Renee THOMAS" userId="7388ade7-5052-4fc2-85b0-57f7b6ccd4a2" providerId="ADAL" clId="{C13BF882-119D-40ED-B436-91DE00A338AF}" dt="2025-04-25T13:39:20.749" v="4478" actId="1076"/>
          <ac:spMkLst>
            <pc:docMk/>
            <pc:sldMk cId="3564775051" sldId="357"/>
            <ac:spMk id="5" creationId="{73E4E018-CC30-0970-8637-BBD5B26AE016}"/>
          </ac:spMkLst>
        </pc:spChg>
        <pc:spChg chg="mod">
          <ac:chgData name="Renee THOMAS" userId="7388ade7-5052-4fc2-85b0-57f7b6ccd4a2" providerId="ADAL" clId="{C13BF882-119D-40ED-B436-91DE00A338AF}" dt="2025-04-25T13:39:15.217" v="4477" actId="1076"/>
          <ac:spMkLst>
            <pc:docMk/>
            <pc:sldMk cId="3564775051" sldId="357"/>
            <ac:spMk id="7" creationId="{159100C4-875C-2C0F-11D5-B49970834D67}"/>
          </ac:spMkLst>
        </pc:spChg>
        <pc:spChg chg="mod">
          <ac:chgData name="Renee THOMAS" userId="7388ade7-5052-4fc2-85b0-57f7b6ccd4a2" providerId="ADAL" clId="{C13BF882-119D-40ED-B436-91DE00A338AF}" dt="2025-04-25T13:39:11.964" v="4476" actId="1076"/>
          <ac:spMkLst>
            <pc:docMk/>
            <pc:sldMk cId="3564775051" sldId="357"/>
            <ac:spMk id="8" creationId="{65E7F042-2593-A7C0-64D4-FC75548E4DA4}"/>
          </ac:spMkLst>
        </pc:spChg>
        <pc:spChg chg="mod">
          <ac:chgData name="Renee THOMAS" userId="7388ade7-5052-4fc2-85b0-57f7b6ccd4a2" providerId="ADAL" clId="{C13BF882-119D-40ED-B436-91DE00A338AF}" dt="2025-04-25T13:39:11.964" v="4476" actId="1076"/>
          <ac:spMkLst>
            <pc:docMk/>
            <pc:sldMk cId="3564775051" sldId="357"/>
            <ac:spMk id="10" creationId="{0FDC5FAB-40A2-F2B9-09D3-75B3CE31EBAA}"/>
          </ac:spMkLst>
        </pc:spChg>
        <pc:spChg chg="mod">
          <ac:chgData name="Renee THOMAS" userId="7388ade7-5052-4fc2-85b0-57f7b6ccd4a2" providerId="ADAL" clId="{C13BF882-119D-40ED-B436-91DE00A338AF}" dt="2025-04-25T13:38:58.665" v="4475" actId="207"/>
          <ac:spMkLst>
            <pc:docMk/>
            <pc:sldMk cId="3564775051" sldId="357"/>
            <ac:spMk id="118" creationId="{99E0D736-AF9B-BD77-5499-9730BCC72A60}"/>
          </ac:spMkLst>
        </pc:spChg>
        <pc:grpChg chg="mod">
          <ac:chgData name="Renee THOMAS" userId="7388ade7-5052-4fc2-85b0-57f7b6ccd4a2" providerId="ADAL" clId="{C13BF882-119D-40ED-B436-91DE00A338AF}" dt="2025-04-25T13:39:11.964" v="4476" actId="1076"/>
          <ac:grpSpMkLst>
            <pc:docMk/>
            <pc:sldMk cId="3564775051" sldId="357"/>
            <ac:grpSpMk id="14" creationId="{EC38D50A-F77E-0598-DA67-3A023ABB27AF}"/>
          </ac:grpSpMkLst>
        </pc:grpChg>
        <pc:grpChg chg="mod">
          <ac:chgData name="Renee THOMAS" userId="7388ade7-5052-4fc2-85b0-57f7b6ccd4a2" providerId="ADAL" clId="{C13BF882-119D-40ED-B436-91DE00A338AF}" dt="2025-04-25T13:39:11.964" v="4476" actId="1076"/>
          <ac:grpSpMkLst>
            <pc:docMk/>
            <pc:sldMk cId="3564775051" sldId="357"/>
            <ac:grpSpMk id="16" creationId="{232553E8-4973-9203-704C-DEE9D9954539}"/>
          </ac:grpSpMkLst>
        </pc:grpChg>
      </pc:sldChg>
      <pc:sldChg chg="add del">
        <pc:chgData name="Renee THOMAS" userId="7388ade7-5052-4fc2-85b0-57f7b6ccd4a2" providerId="ADAL" clId="{C13BF882-119D-40ED-B436-91DE00A338AF}" dt="2025-04-24T18:50:31.249" v="17" actId="2696"/>
        <pc:sldMkLst>
          <pc:docMk/>
          <pc:sldMk cId="4091046854" sldId="357"/>
        </pc:sldMkLst>
      </pc:sldChg>
      <pc:sldChg chg="modSp add del ord">
        <pc:chgData name="Renee THOMAS" userId="7388ade7-5052-4fc2-85b0-57f7b6ccd4a2" providerId="ADAL" clId="{C13BF882-119D-40ED-B436-91DE00A338AF}" dt="2025-04-24T21:47:06.353" v="1391" actId="2696"/>
        <pc:sldMkLst>
          <pc:docMk/>
          <pc:sldMk cId="477543950" sldId="358"/>
        </pc:sldMkLst>
      </pc:sldChg>
      <pc:sldChg chg="modSp add mod">
        <pc:chgData name="Renee THOMAS" userId="7388ade7-5052-4fc2-85b0-57f7b6ccd4a2" providerId="ADAL" clId="{C13BF882-119D-40ED-B436-91DE00A338AF}" dt="2025-04-24T21:43:30.324" v="1308" actId="6549"/>
        <pc:sldMkLst>
          <pc:docMk/>
          <pc:sldMk cId="1681897383" sldId="359"/>
        </pc:sldMkLst>
        <pc:spChg chg="mod">
          <ac:chgData name="Renee THOMAS" userId="7388ade7-5052-4fc2-85b0-57f7b6ccd4a2" providerId="ADAL" clId="{C13BF882-119D-40ED-B436-91DE00A338AF}" dt="2025-04-24T21:41:22.313" v="1175" actId="20577"/>
          <ac:spMkLst>
            <pc:docMk/>
            <pc:sldMk cId="1681897383" sldId="359"/>
            <ac:spMk id="4" creationId="{91882B80-ACD6-86CC-1C95-4DD731EBC750}"/>
          </ac:spMkLst>
        </pc:spChg>
        <pc:spChg chg="mod">
          <ac:chgData name="Renee THOMAS" userId="7388ade7-5052-4fc2-85b0-57f7b6ccd4a2" providerId="ADAL" clId="{C13BF882-119D-40ED-B436-91DE00A338AF}" dt="2025-04-24T21:41:49.075" v="1186" actId="20577"/>
          <ac:spMkLst>
            <pc:docMk/>
            <pc:sldMk cId="1681897383" sldId="359"/>
            <ac:spMk id="8" creationId="{238396C9-C106-BA23-C01E-7004D134B947}"/>
          </ac:spMkLst>
        </pc:spChg>
        <pc:spChg chg="mod">
          <ac:chgData name="Renee THOMAS" userId="7388ade7-5052-4fc2-85b0-57f7b6ccd4a2" providerId="ADAL" clId="{C13BF882-119D-40ED-B436-91DE00A338AF}" dt="2025-04-24T21:42:26.927" v="1264" actId="6549"/>
          <ac:spMkLst>
            <pc:docMk/>
            <pc:sldMk cId="1681897383" sldId="359"/>
            <ac:spMk id="9" creationId="{6577193F-3F14-A605-5182-8E42D527BB96}"/>
          </ac:spMkLst>
        </pc:spChg>
        <pc:spChg chg="mod">
          <ac:chgData name="Renee THOMAS" userId="7388ade7-5052-4fc2-85b0-57f7b6ccd4a2" providerId="ADAL" clId="{C13BF882-119D-40ED-B436-91DE00A338AF}" dt="2025-04-24T21:42:54.324" v="1281" actId="6549"/>
          <ac:spMkLst>
            <pc:docMk/>
            <pc:sldMk cId="1681897383" sldId="359"/>
            <ac:spMk id="14" creationId="{C5FA085D-63EC-0305-37C0-77A6FD4A50FE}"/>
          </ac:spMkLst>
        </pc:spChg>
        <pc:spChg chg="mod">
          <ac:chgData name="Renee THOMAS" userId="7388ade7-5052-4fc2-85b0-57f7b6ccd4a2" providerId="ADAL" clId="{C13BF882-119D-40ED-B436-91DE00A338AF}" dt="2025-04-24T21:43:30.324" v="1308" actId="6549"/>
          <ac:spMkLst>
            <pc:docMk/>
            <pc:sldMk cId="1681897383" sldId="359"/>
            <ac:spMk id="18" creationId="{32EDF787-BF76-7E55-88D3-EB47ECA0C1BF}"/>
          </ac:spMkLst>
        </pc:spChg>
        <pc:spChg chg="mod">
          <ac:chgData name="Renee THOMAS" userId="7388ade7-5052-4fc2-85b0-57f7b6ccd4a2" providerId="ADAL" clId="{C13BF882-119D-40ED-B436-91DE00A338AF}" dt="2025-04-24T21:40:45.654" v="1161" actId="1076"/>
          <ac:spMkLst>
            <pc:docMk/>
            <pc:sldMk cId="1681897383" sldId="359"/>
            <ac:spMk id="19" creationId="{EF726E1F-32F6-890D-516E-C0D564C41AE0}"/>
          </ac:spMkLst>
        </pc:spChg>
      </pc:sldChg>
      <pc:sldChg chg="modSp add mod">
        <pc:chgData name="Renee THOMAS" userId="7388ade7-5052-4fc2-85b0-57f7b6ccd4a2" providerId="ADAL" clId="{C13BF882-119D-40ED-B436-91DE00A338AF}" dt="2025-04-24T21:46:36.830" v="1386" actId="20577"/>
        <pc:sldMkLst>
          <pc:docMk/>
          <pc:sldMk cId="3496123098" sldId="360"/>
        </pc:sldMkLst>
        <pc:spChg chg="mod">
          <ac:chgData name="Renee THOMAS" userId="7388ade7-5052-4fc2-85b0-57f7b6ccd4a2" providerId="ADAL" clId="{C13BF882-119D-40ED-B436-91DE00A338AF}" dt="2025-04-24T21:45:12.205" v="1338" actId="20577"/>
          <ac:spMkLst>
            <pc:docMk/>
            <pc:sldMk cId="3496123098" sldId="360"/>
            <ac:spMk id="4" creationId="{2E9A135B-7B95-9AA2-E093-15933D36634C}"/>
          </ac:spMkLst>
        </pc:spChg>
        <pc:spChg chg="mod">
          <ac:chgData name="Renee THOMAS" userId="7388ade7-5052-4fc2-85b0-57f7b6ccd4a2" providerId="ADAL" clId="{C13BF882-119D-40ED-B436-91DE00A338AF}" dt="2025-04-24T21:45:17.882" v="1342" actId="20577"/>
          <ac:spMkLst>
            <pc:docMk/>
            <pc:sldMk cId="3496123098" sldId="360"/>
            <ac:spMk id="8" creationId="{50DFEBD5-17FB-4FE8-1C74-D580D1573B25}"/>
          </ac:spMkLst>
        </pc:spChg>
        <pc:spChg chg="mod">
          <ac:chgData name="Renee THOMAS" userId="7388ade7-5052-4fc2-85b0-57f7b6ccd4a2" providerId="ADAL" clId="{C13BF882-119D-40ED-B436-91DE00A338AF}" dt="2025-04-24T21:46:36.830" v="1386" actId="20577"/>
          <ac:spMkLst>
            <pc:docMk/>
            <pc:sldMk cId="3496123098" sldId="360"/>
            <ac:spMk id="9" creationId="{A25C59C1-6042-4FC7-8811-2C4A36DA8787}"/>
          </ac:spMkLst>
        </pc:spChg>
        <pc:spChg chg="mod">
          <ac:chgData name="Renee THOMAS" userId="7388ade7-5052-4fc2-85b0-57f7b6ccd4a2" providerId="ADAL" clId="{C13BF882-119D-40ED-B436-91DE00A338AF}" dt="2025-04-24T21:46:02.333" v="1366" actId="20577"/>
          <ac:spMkLst>
            <pc:docMk/>
            <pc:sldMk cId="3496123098" sldId="360"/>
            <ac:spMk id="14" creationId="{ECEF6690-F8A3-D7B8-52D1-224D23325C01}"/>
          </ac:spMkLst>
        </pc:spChg>
        <pc:spChg chg="mod">
          <ac:chgData name="Renee THOMAS" userId="7388ade7-5052-4fc2-85b0-57f7b6ccd4a2" providerId="ADAL" clId="{C13BF882-119D-40ED-B436-91DE00A338AF}" dt="2025-04-24T21:44:53.319" v="1332" actId="20577"/>
          <ac:spMkLst>
            <pc:docMk/>
            <pc:sldMk cId="3496123098" sldId="360"/>
            <ac:spMk id="18" creationId="{A8EB8DB8-45F8-04BE-1F0C-B031191DB125}"/>
          </ac:spMkLst>
        </pc:spChg>
        <pc:spChg chg="mod">
          <ac:chgData name="Renee THOMAS" userId="7388ade7-5052-4fc2-85b0-57f7b6ccd4a2" providerId="ADAL" clId="{C13BF882-119D-40ED-B436-91DE00A338AF}" dt="2025-04-24T21:43:54.933" v="1319" actId="20577"/>
          <ac:spMkLst>
            <pc:docMk/>
            <pc:sldMk cId="3496123098" sldId="360"/>
            <ac:spMk id="19" creationId="{C96D15DD-D3C8-ACA7-D0D1-113770308E49}"/>
          </ac:spMkLst>
        </pc:spChg>
      </pc:sldChg>
      <pc:sldChg chg="add del">
        <pc:chgData name="Renee THOMAS" userId="7388ade7-5052-4fc2-85b0-57f7b6ccd4a2" providerId="ADAL" clId="{C13BF882-119D-40ED-B436-91DE00A338AF}" dt="2025-04-24T22:02:44.496" v="2055" actId="2696"/>
        <pc:sldMkLst>
          <pc:docMk/>
          <pc:sldMk cId="3123702856" sldId="361"/>
        </pc:sldMkLst>
      </pc:sldChg>
      <pc:sldChg chg="modSp add mod">
        <pc:chgData name="Renee THOMAS" userId="7388ade7-5052-4fc2-85b0-57f7b6ccd4a2" providerId="ADAL" clId="{C13BF882-119D-40ED-B436-91DE00A338AF}" dt="2025-04-25T13:41:43.178" v="4514" actId="404"/>
        <pc:sldMkLst>
          <pc:docMk/>
          <pc:sldMk cId="3860050298" sldId="361"/>
        </pc:sldMkLst>
        <pc:spChg chg="mod">
          <ac:chgData name="Renee THOMAS" userId="7388ade7-5052-4fc2-85b0-57f7b6ccd4a2" providerId="ADAL" clId="{C13BF882-119D-40ED-B436-91DE00A338AF}" dt="2025-04-25T13:41:43.178" v="4514" actId="404"/>
          <ac:spMkLst>
            <pc:docMk/>
            <pc:sldMk cId="3860050298" sldId="361"/>
            <ac:spMk id="789" creationId="{E6B900BA-4650-BB61-AE74-BE852AC36B8A}"/>
          </ac:spMkLst>
        </pc:spChg>
      </pc:sldChg>
      <pc:sldChg chg="modSp add mod ord">
        <pc:chgData name="Renee THOMAS" userId="7388ade7-5052-4fc2-85b0-57f7b6ccd4a2" providerId="ADAL" clId="{C13BF882-119D-40ED-B436-91DE00A338AF}" dt="2025-04-25T13:14:06.627" v="3926" actId="403"/>
        <pc:sldMkLst>
          <pc:docMk/>
          <pc:sldMk cId="2471178091" sldId="362"/>
        </pc:sldMkLst>
        <pc:spChg chg="mod">
          <ac:chgData name="Renee THOMAS" userId="7388ade7-5052-4fc2-85b0-57f7b6ccd4a2" providerId="ADAL" clId="{C13BF882-119D-40ED-B436-91DE00A338AF}" dt="2025-04-25T13:13:46.795" v="3920" actId="1076"/>
          <ac:spMkLst>
            <pc:docMk/>
            <pc:sldMk cId="2471178091" sldId="362"/>
            <ac:spMk id="2" creationId="{831B26EF-9F55-8ACF-C8C4-FCF33810D880}"/>
          </ac:spMkLst>
        </pc:spChg>
        <pc:spChg chg="mod">
          <ac:chgData name="Renee THOMAS" userId="7388ade7-5052-4fc2-85b0-57f7b6ccd4a2" providerId="ADAL" clId="{C13BF882-119D-40ED-B436-91DE00A338AF}" dt="2025-04-25T13:14:06.627" v="3926" actId="403"/>
          <ac:spMkLst>
            <pc:docMk/>
            <pc:sldMk cId="2471178091" sldId="362"/>
            <ac:spMk id="118" creationId="{87610B8E-BBFC-9C43-CAAA-A2DEE54DBB15}"/>
          </ac:spMkLst>
        </pc:spChg>
        <pc:picChg chg="mod">
          <ac:chgData name="Renee THOMAS" userId="7388ade7-5052-4fc2-85b0-57f7b6ccd4a2" providerId="ADAL" clId="{C13BF882-119D-40ED-B436-91DE00A338AF}" dt="2025-04-25T13:13:41.702" v="3918" actId="14826"/>
          <ac:picMkLst>
            <pc:docMk/>
            <pc:sldMk cId="2471178091" sldId="362"/>
            <ac:picMk id="4098" creationId="{85E12DDD-D9D9-6BE9-61AA-043437082D81}"/>
          </ac:picMkLst>
        </pc:picChg>
      </pc:sldChg>
      <pc:sldChg chg="addSp delSp modSp add mod ord delAnim">
        <pc:chgData name="Renee THOMAS" userId="7388ade7-5052-4fc2-85b0-57f7b6ccd4a2" providerId="ADAL" clId="{C13BF882-119D-40ED-B436-91DE00A338AF}" dt="2025-04-25T13:43:56.043" v="4542" actId="404"/>
        <pc:sldMkLst>
          <pc:docMk/>
          <pc:sldMk cId="4138477733" sldId="363"/>
        </pc:sldMkLst>
        <pc:spChg chg="add mod">
          <ac:chgData name="Renee THOMAS" userId="7388ade7-5052-4fc2-85b0-57f7b6ccd4a2" providerId="ADAL" clId="{C13BF882-119D-40ED-B436-91DE00A338AF}" dt="2025-04-25T13:35:02.736" v="4389"/>
          <ac:spMkLst>
            <pc:docMk/>
            <pc:sldMk cId="4138477733" sldId="363"/>
            <ac:spMk id="10" creationId="{22C7CA9F-81E2-810D-C99F-1CE9CD6EFBD4}"/>
          </ac:spMkLst>
        </pc:spChg>
        <pc:spChg chg="add mod">
          <ac:chgData name="Renee THOMAS" userId="7388ade7-5052-4fc2-85b0-57f7b6ccd4a2" providerId="ADAL" clId="{C13BF882-119D-40ED-B436-91DE00A338AF}" dt="2025-04-25T13:43:56.043" v="4542" actId="404"/>
          <ac:spMkLst>
            <pc:docMk/>
            <pc:sldMk cId="4138477733" sldId="363"/>
            <ac:spMk id="11" creationId="{60F8A8ED-9231-A87C-EC09-9D754458FBC4}"/>
          </ac:spMkLst>
        </pc:spChg>
        <pc:graphicFrameChg chg="add mod modGraphic">
          <ac:chgData name="Renee THOMAS" userId="7388ade7-5052-4fc2-85b0-57f7b6ccd4a2" providerId="ADAL" clId="{C13BF882-119D-40ED-B436-91DE00A338AF}" dt="2025-04-25T13:43:43.547" v="4541" actId="113"/>
          <ac:graphicFrameMkLst>
            <pc:docMk/>
            <pc:sldMk cId="4138477733" sldId="363"/>
            <ac:graphicFrameMk id="7" creationId="{10C5A553-C5A0-80E1-B21D-BD02A405BF52}"/>
          </ac:graphicFrameMkLst>
        </pc:graphicFrameChg>
      </pc:sldChg>
      <pc:sldChg chg="modSp add mod ord">
        <pc:chgData name="Renee THOMAS" userId="7388ade7-5052-4fc2-85b0-57f7b6ccd4a2" providerId="ADAL" clId="{C13BF882-119D-40ED-B436-91DE00A338AF}" dt="2025-04-25T13:38:48.758" v="4473" actId="403"/>
        <pc:sldMkLst>
          <pc:docMk/>
          <pc:sldMk cId="633905794" sldId="364"/>
        </pc:sldMkLst>
        <pc:spChg chg="mod">
          <ac:chgData name="Renee THOMAS" userId="7388ade7-5052-4fc2-85b0-57f7b6ccd4a2" providerId="ADAL" clId="{C13BF882-119D-40ED-B436-91DE00A338AF}" dt="2025-04-25T13:29:13.271" v="4182" actId="207"/>
          <ac:spMkLst>
            <pc:docMk/>
            <pc:sldMk cId="633905794" sldId="364"/>
            <ac:spMk id="2" creationId="{9B64946E-A0DC-E614-430E-85C3F13523C9}"/>
          </ac:spMkLst>
        </pc:spChg>
        <pc:spChg chg="mod">
          <ac:chgData name="Renee THOMAS" userId="7388ade7-5052-4fc2-85b0-57f7b6ccd4a2" providerId="ADAL" clId="{C13BF882-119D-40ED-B436-91DE00A338AF}" dt="2025-04-25T13:38:48.758" v="4473" actId="403"/>
          <ac:spMkLst>
            <pc:docMk/>
            <pc:sldMk cId="633905794" sldId="364"/>
            <ac:spMk id="4" creationId="{E60F3383-513F-758E-76E8-4DA2D3D58EE2}"/>
          </ac:spMkLst>
        </pc:spChg>
        <pc:spChg chg="mod">
          <ac:chgData name="Renee THOMAS" userId="7388ade7-5052-4fc2-85b0-57f7b6ccd4a2" providerId="ADAL" clId="{C13BF882-119D-40ED-B436-91DE00A338AF}" dt="2025-04-25T13:29:42.810" v="4185" actId="403"/>
          <ac:spMkLst>
            <pc:docMk/>
            <pc:sldMk cId="633905794" sldId="364"/>
            <ac:spMk id="5" creationId="{BD09C1D4-CAF0-B18F-3426-C587D6808E73}"/>
          </ac:spMkLst>
        </pc:spChg>
      </pc:sldChg>
      <pc:sldChg chg="addSp modSp add mod">
        <pc:chgData name="Renee THOMAS" userId="7388ade7-5052-4fc2-85b0-57f7b6ccd4a2" providerId="ADAL" clId="{C13BF882-119D-40ED-B436-91DE00A338AF}" dt="2025-04-25T13:44:03.519" v="4543" actId="404"/>
        <pc:sldMkLst>
          <pc:docMk/>
          <pc:sldMk cId="657165101" sldId="365"/>
        </pc:sldMkLst>
        <pc:spChg chg="add mod ord">
          <ac:chgData name="Renee THOMAS" userId="7388ade7-5052-4fc2-85b0-57f7b6ccd4a2" providerId="ADAL" clId="{C13BF882-119D-40ED-B436-91DE00A338AF}" dt="2025-04-25T13:25:12.967" v="4074" actId="167"/>
          <ac:spMkLst>
            <pc:docMk/>
            <pc:sldMk cId="657165101" sldId="365"/>
            <ac:spMk id="3" creationId="{8E470E51-F280-F9C6-DE84-9E929EE1D8F5}"/>
          </ac:spMkLst>
        </pc:spChg>
        <pc:spChg chg="add mod ord">
          <ac:chgData name="Renee THOMAS" userId="7388ade7-5052-4fc2-85b0-57f7b6ccd4a2" providerId="ADAL" clId="{C13BF882-119D-40ED-B436-91DE00A338AF}" dt="2025-04-25T13:25:25.705" v="4086" actId="1036"/>
          <ac:spMkLst>
            <pc:docMk/>
            <pc:sldMk cId="657165101" sldId="365"/>
            <ac:spMk id="4" creationId="{ECCA5B79-E672-4A34-C11D-153BEF5790D6}"/>
          </ac:spMkLst>
        </pc:spChg>
        <pc:spChg chg="add mod ord">
          <ac:chgData name="Renee THOMAS" userId="7388ade7-5052-4fc2-85b0-57f7b6ccd4a2" providerId="ADAL" clId="{C13BF882-119D-40ED-B436-91DE00A338AF}" dt="2025-04-25T13:27:43.404" v="4158" actId="14100"/>
          <ac:spMkLst>
            <pc:docMk/>
            <pc:sldMk cId="657165101" sldId="365"/>
            <ac:spMk id="5" creationId="{CF75304D-0458-9994-BAB8-AF8F6CC4C2CC}"/>
          </ac:spMkLst>
        </pc:spChg>
        <pc:spChg chg="mod">
          <ac:chgData name="Renee THOMAS" userId="7388ade7-5052-4fc2-85b0-57f7b6ccd4a2" providerId="ADAL" clId="{C13BF882-119D-40ED-B436-91DE00A338AF}" dt="2025-04-25T13:25:28.820" v="4087" actId="403"/>
          <ac:spMkLst>
            <pc:docMk/>
            <pc:sldMk cId="657165101" sldId="365"/>
            <ac:spMk id="6" creationId="{2E4D4392-A0C5-C75B-E622-BCBD4CBD1F38}"/>
          </ac:spMkLst>
        </pc:spChg>
        <pc:spChg chg="mod">
          <ac:chgData name="Renee THOMAS" userId="7388ade7-5052-4fc2-85b0-57f7b6ccd4a2" providerId="ADAL" clId="{C13BF882-119D-40ED-B436-91DE00A338AF}" dt="2025-04-25T13:44:03.519" v="4543" actId="404"/>
          <ac:spMkLst>
            <pc:docMk/>
            <pc:sldMk cId="657165101" sldId="365"/>
            <ac:spMk id="118" creationId="{AE5AF646-8E3F-B181-FB47-E3F3C40A4B6C}"/>
          </ac:spMkLst>
        </pc:spChg>
      </pc:sldChg>
    </pc:docChg>
  </pc:docChgLst>
  <pc:docChgLst>
    <pc:chgData name="Renee THOMAS" userId="7388ade7-5052-4fc2-85b0-57f7b6ccd4a2" providerId="ADAL" clId="{70A2FA07-7D9C-4DCF-8100-AD56781D14CF}"/>
    <pc:docChg chg="undo custSel delSld modSld sldOrd">
      <pc:chgData name="Renee THOMAS" userId="7388ade7-5052-4fc2-85b0-57f7b6ccd4a2" providerId="ADAL" clId="{70A2FA07-7D9C-4DCF-8100-AD56781D14CF}" dt="2025-06-12T20:11:20.711" v="198" actId="6549"/>
      <pc:docMkLst>
        <pc:docMk/>
      </pc:docMkLst>
      <pc:sldChg chg="addSp delSp modSp mod">
        <pc:chgData name="Renee THOMAS" userId="7388ade7-5052-4fc2-85b0-57f7b6ccd4a2" providerId="ADAL" clId="{70A2FA07-7D9C-4DCF-8100-AD56781D14CF}" dt="2025-06-12T20:11:20.711" v="198" actId="6549"/>
        <pc:sldMkLst>
          <pc:docMk/>
          <pc:sldMk cId="0" sldId="301"/>
        </pc:sldMkLst>
        <pc:spChg chg="add mod">
          <ac:chgData name="Renee THOMAS" userId="7388ade7-5052-4fc2-85b0-57f7b6ccd4a2" providerId="ADAL" clId="{70A2FA07-7D9C-4DCF-8100-AD56781D14CF}" dt="2025-06-12T20:09:54.991" v="143" actId="1076"/>
          <ac:spMkLst>
            <pc:docMk/>
            <pc:sldMk cId="0" sldId="301"/>
            <ac:spMk id="2" creationId="{3162747A-A73D-E33B-4C39-43FC5F5F3376}"/>
          </ac:spMkLst>
        </pc:spChg>
        <pc:spChg chg="mod">
          <ac:chgData name="Renee THOMAS" userId="7388ade7-5052-4fc2-85b0-57f7b6ccd4a2" providerId="ADAL" clId="{70A2FA07-7D9C-4DCF-8100-AD56781D14CF}" dt="2025-06-12T20:09:27.976" v="137" actId="14100"/>
          <ac:spMkLst>
            <pc:docMk/>
            <pc:sldMk cId="0" sldId="301"/>
            <ac:spMk id="24" creationId="{D74EF24C-C189-BF59-4102-9480FEA3F0DA}"/>
          </ac:spMkLst>
        </pc:spChg>
        <pc:spChg chg="add del mod ord">
          <ac:chgData name="Renee THOMAS" userId="7388ade7-5052-4fc2-85b0-57f7b6ccd4a2" providerId="ADAL" clId="{70A2FA07-7D9C-4DCF-8100-AD56781D14CF}" dt="2025-06-12T20:11:20.711" v="198" actId="6549"/>
          <ac:spMkLst>
            <pc:docMk/>
            <pc:sldMk cId="0" sldId="301"/>
            <ac:spMk id="789" creationId="{00000000-0000-0000-0000-000000000000}"/>
          </ac:spMkLst>
        </pc:spChg>
      </pc:sldChg>
      <pc:sldChg chg="modSp mod">
        <pc:chgData name="Renee THOMAS" userId="7388ade7-5052-4fc2-85b0-57f7b6ccd4a2" providerId="ADAL" clId="{70A2FA07-7D9C-4DCF-8100-AD56781D14CF}" dt="2025-06-12T19:30:11.430" v="59" actId="6549"/>
        <pc:sldMkLst>
          <pc:docMk/>
          <pc:sldMk cId="3076879419" sldId="309"/>
        </pc:sldMkLst>
        <pc:spChg chg="mod">
          <ac:chgData name="Renee THOMAS" userId="7388ade7-5052-4fc2-85b0-57f7b6ccd4a2" providerId="ADAL" clId="{70A2FA07-7D9C-4DCF-8100-AD56781D14CF}" dt="2025-06-12T19:30:11.430" v="59" actId="6549"/>
          <ac:spMkLst>
            <pc:docMk/>
            <pc:sldMk cId="3076879419" sldId="309"/>
            <ac:spMk id="2" creationId="{327130A8-E259-AD8E-EE58-7479C8ECE1B1}"/>
          </ac:spMkLst>
        </pc:spChg>
      </pc:sldChg>
      <pc:sldChg chg="modAnim">
        <pc:chgData name="Renee THOMAS" userId="7388ade7-5052-4fc2-85b0-57f7b6ccd4a2" providerId="ADAL" clId="{70A2FA07-7D9C-4DCF-8100-AD56781D14CF}" dt="2025-06-12T19:43:34.165" v="65"/>
        <pc:sldMkLst>
          <pc:docMk/>
          <pc:sldMk cId="233846200" sldId="331"/>
        </pc:sldMkLst>
      </pc:sldChg>
      <pc:sldChg chg="modSp">
        <pc:chgData name="Renee THOMAS" userId="7388ade7-5052-4fc2-85b0-57f7b6ccd4a2" providerId="ADAL" clId="{70A2FA07-7D9C-4DCF-8100-AD56781D14CF}" dt="2025-06-12T19:40:59.797" v="60" actId="6549"/>
        <pc:sldMkLst>
          <pc:docMk/>
          <pc:sldMk cId="556569330" sldId="334"/>
        </pc:sldMkLst>
        <pc:spChg chg="mod">
          <ac:chgData name="Renee THOMAS" userId="7388ade7-5052-4fc2-85b0-57f7b6ccd4a2" providerId="ADAL" clId="{70A2FA07-7D9C-4DCF-8100-AD56781D14CF}" dt="2025-06-12T19:40:59.797" v="60" actId="6549"/>
          <ac:spMkLst>
            <pc:docMk/>
            <pc:sldMk cId="556569330" sldId="334"/>
            <ac:spMk id="31" creationId="{792D1E19-A8FD-06DB-5F79-C378A9CC1539}"/>
          </ac:spMkLst>
        </pc:spChg>
      </pc:sldChg>
      <pc:sldChg chg="del">
        <pc:chgData name="Renee THOMAS" userId="7388ade7-5052-4fc2-85b0-57f7b6ccd4a2" providerId="ADAL" clId="{70A2FA07-7D9C-4DCF-8100-AD56781D14CF}" dt="2025-06-12T20:08:45.211" v="136" actId="2696"/>
        <pc:sldMkLst>
          <pc:docMk/>
          <pc:sldMk cId="2100880313" sldId="335"/>
        </pc:sldMkLst>
      </pc:sldChg>
      <pc:sldChg chg="modAnim">
        <pc:chgData name="Renee THOMAS" userId="7388ade7-5052-4fc2-85b0-57f7b6ccd4a2" providerId="ADAL" clId="{70A2FA07-7D9C-4DCF-8100-AD56781D14CF}" dt="2025-06-12T20:07:40.521" v="123"/>
        <pc:sldMkLst>
          <pc:docMk/>
          <pc:sldMk cId="914987753" sldId="341"/>
        </pc:sldMkLst>
      </pc:sldChg>
      <pc:sldChg chg="modSp mod">
        <pc:chgData name="Renee THOMAS" userId="7388ade7-5052-4fc2-85b0-57f7b6ccd4a2" providerId="ADAL" clId="{70A2FA07-7D9C-4DCF-8100-AD56781D14CF}" dt="2025-06-12T19:29:51.478" v="44" actId="6549"/>
        <pc:sldMkLst>
          <pc:docMk/>
          <pc:sldMk cId="974667501" sldId="346"/>
        </pc:sldMkLst>
        <pc:spChg chg="mod">
          <ac:chgData name="Renee THOMAS" userId="7388ade7-5052-4fc2-85b0-57f7b6ccd4a2" providerId="ADAL" clId="{70A2FA07-7D9C-4DCF-8100-AD56781D14CF}" dt="2025-06-12T19:29:51.478" v="44" actId="6549"/>
          <ac:spMkLst>
            <pc:docMk/>
            <pc:sldMk cId="974667501" sldId="346"/>
            <ac:spMk id="18" creationId="{B0713919-2793-36C8-8405-0CEECCAA918C}"/>
          </ac:spMkLst>
        </pc:spChg>
      </pc:sldChg>
      <pc:sldChg chg="modAnim">
        <pc:chgData name="Renee THOMAS" userId="7388ade7-5052-4fc2-85b0-57f7b6ccd4a2" providerId="ADAL" clId="{70A2FA07-7D9C-4DCF-8100-AD56781D14CF}" dt="2025-06-12T20:07:55.762" v="129"/>
        <pc:sldMkLst>
          <pc:docMk/>
          <pc:sldMk cId="334618856" sldId="348"/>
        </pc:sldMkLst>
      </pc:sldChg>
      <pc:sldChg chg="modAnim">
        <pc:chgData name="Renee THOMAS" userId="7388ade7-5052-4fc2-85b0-57f7b6ccd4a2" providerId="ADAL" clId="{70A2FA07-7D9C-4DCF-8100-AD56781D14CF}" dt="2025-06-12T20:08:11.701" v="135"/>
        <pc:sldMkLst>
          <pc:docMk/>
          <pc:sldMk cId="2738714720" sldId="349"/>
        </pc:sldMkLst>
      </pc:sldChg>
      <pc:sldChg chg="modSp mod">
        <pc:chgData name="Renee THOMAS" userId="7388ade7-5052-4fc2-85b0-57f7b6ccd4a2" providerId="ADAL" clId="{70A2FA07-7D9C-4DCF-8100-AD56781D14CF}" dt="2025-06-12T20:04:57.592" v="109" actId="6549"/>
        <pc:sldMkLst>
          <pc:docMk/>
          <pc:sldMk cId="3564775051" sldId="357"/>
        </pc:sldMkLst>
        <pc:spChg chg="mod">
          <ac:chgData name="Renee THOMAS" userId="7388ade7-5052-4fc2-85b0-57f7b6ccd4a2" providerId="ADAL" clId="{70A2FA07-7D9C-4DCF-8100-AD56781D14CF}" dt="2025-06-12T20:04:57.592" v="109" actId="6549"/>
          <ac:spMkLst>
            <pc:docMk/>
            <pc:sldMk cId="3564775051" sldId="357"/>
            <ac:spMk id="7" creationId="{159100C4-875C-2C0F-11D5-B49970834D67}"/>
          </ac:spMkLst>
        </pc:spChg>
        <pc:spChg chg="mod">
          <ac:chgData name="Renee THOMAS" userId="7388ade7-5052-4fc2-85b0-57f7b6ccd4a2" providerId="ADAL" clId="{70A2FA07-7D9C-4DCF-8100-AD56781D14CF}" dt="2025-06-12T20:04:47.856" v="88" actId="6549"/>
          <ac:spMkLst>
            <pc:docMk/>
            <pc:sldMk cId="3564775051" sldId="357"/>
            <ac:spMk id="8" creationId="{65E7F042-2593-A7C0-64D4-FC75548E4DA4}"/>
          </ac:spMkLst>
        </pc:spChg>
      </pc:sldChg>
      <pc:sldChg chg="ord">
        <pc:chgData name="Renee THOMAS" userId="7388ade7-5052-4fc2-85b0-57f7b6ccd4a2" providerId="ADAL" clId="{70A2FA07-7D9C-4DCF-8100-AD56781D14CF}" dt="2025-06-12T19:59:32.112" v="67"/>
        <pc:sldMkLst>
          <pc:docMk/>
          <pc:sldMk cId="4138477733" sldId="36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D5536-3CD4-41F5-9D4D-B1303A6E9C2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TT"/>
        </a:p>
      </dgm:t>
    </dgm:pt>
    <dgm:pt modelId="{603D4F97-64A9-437C-AA74-173A51D51703}">
      <dgm:prSet phldrT="[Text]"/>
      <dgm:spPr>
        <a:solidFill>
          <a:srgbClr val="F5333F">
            <a:alpha val="50000"/>
          </a:srgb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Actions</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8D2E9E70-44C9-48F1-B6C9-A03B0DED9E64}" type="parTrans" cxnId="{406657F3-5679-4DB3-BBE4-7B38BF7A36E6}">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A7500DD7-213E-4CD7-B559-7AAA81426215}" type="sibTrans" cxnId="{406657F3-5679-4DB3-BBE4-7B38BF7A36E6}">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64E8CE1E-98CA-4398-8D2D-DF70EBAD4D1F}">
      <dgm:prSet phldrT="[Text]"/>
      <dgm:spPr>
        <a:solidFill>
          <a:schemeClr val="tx2">
            <a:lumMod val="40000"/>
            <a:lumOff val="60000"/>
            <a:alpha val="5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Listens to Others</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DD059751-FFA1-4C43-8C5D-15EED6917043}" type="parTrans" cxnId="{6C9639C1-BA70-4C61-B8B2-887860ABE4B7}">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CDE78CAE-5FA5-4D05-BEE6-EB2A137F63CB}" type="sibTrans" cxnId="{6C9639C1-BA70-4C61-B8B2-887860ABE4B7}">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DE5CDF95-32D5-4A07-92BB-972EB8A78F59}">
      <dgm:prSet phldrT="[Text]"/>
      <dgm:spPr>
        <a:solidFill>
          <a:schemeClr val="tx2">
            <a:lumMod val="40000"/>
            <a:lumOff val="60000"/>
            <a:alpha val="5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Ask Questions</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AF6E4F5E-8D02-4763-8F32-1DE64526C5AF}" type="parTrans" cxnId="{7B557C8A-CDDE-4352-A3D7-DB13D350B3E0}">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3B121BFA-5929-4138-B7AA-D337732E354E}" type="sibTrans" cxnId="{7B557C8A-CDDE-4352-A3D7-DB13D350B3E0}">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42D5B396-F24C-48F5-A958-1650B1D128DB}">
      <dgm:prSet phldrT="[Text]"/>
      <dgm:spPr>
        <a:solidFill>
          <a:schemeClr val="tx2">
            <a:lumMod val="40000"/>
            <a:lumOff val="60000"/>
            <a:alpha val="5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Takes Responsibility</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1202F4F2-9D83-4708-85E4-C588AF668D21}" type="parTrans" cxnId="{201244BE-F841-4DA3-8121-2018BDF72B11}">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35586E7C-C173-47D4-BABB-98587E2FC371}" type="sibTrans" cxnId="{201244BE-F841-4DA3-8121-2018BDF72B11}">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41D122BE-CBEF-4ACF-8710-AA731F2B42AB}">
      <dgm:prSet phldrT="[Text]"/>
      <dgm:spPr>
        <a:solidFill>
          <a:schemeClr val="tx2">
            <a:lumMod val="40000"/>
            <a:lumOff val="60000"/>
            <a:alpha val="5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Shares What They Learned</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8372430B-A113-4F51-8B5D-38D17935FBC5}" type="parTrans" cxnId="{E9995D4E-A4FF-4F98-AF71-11D475FC9329}">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390654CD-7AFC-40A0-B4AF-2E4610DE5425}" type="sibTrans" cxnId="{E9995D4E-A4FF-4F98-AF71-11D475FC9329}">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5987C5DD-358E-432E-A645-053B9C941766}">
      <dgm:prSet phldrT="[Text]"/>
      <dgm:spPr>
        <a:solidFill>
          <a:schemeClr val="tx2">
            <a:lumMod val="40000"/>
            <a:lumOff val="60000"/>
            <a:alpha val="5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Practices New Skills</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C39E5105-1CCC-4135-BE30-9C028B81D80E}" type="parTrans" cxnId="{679E2D0E-FDE4-490A-A47E-A01F61450ED4}">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CE802510-DA0C-446C-85D4-7CFF508315A4}" type="sibTrans" cxnId="{679E2D0E-FDE4-490A-A47E-A01F61450ED4}">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8C3A116C-DEC3-4E6D-8D19-B1B10FB42D2B}">
      <dgm:prSet phldrT="[Text]"/>
      <dgm:spPr>
        <a:solidFill>
          <a:schemeClr val="tx2">
            <a:lumMod val="40000"/>
            <a:lumOff val="60000"/>
            <a:alpha val="5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Helps the Team</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7C5D7957-01CD-400F-B729-DEA4FFDD2F56}" type="parTrans" cxnId="{36DDBC57-465B-46C9-B17F-9E34C6B61F03}">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DE146A96-4692-4C61-8670-A75EFFC793F1}" type="sibTrans" cxnId="{36DDBC57-465B-46C9-B17F-9E34C6B61F03}">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AEA687C1-01E5-4560-A622-0A2DC573ED00}">
      <dgm:prSet phldrT="[Text]"/>
      <dgm:spPr>
        <a:solidFill>
          <a:schemeClr val="tx2">
            <a:lumMod val="40000"/>
            <a:lumOff val="60000"/>
            <a:alpha val="5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Stays Positive</a:t>
          </a:r>
          <a:endParaRPr lang="en-TT" dirty="0">
            <a:latin typeface="Open Sans" panose="020B0606030504020204" pitchFamily="34" charset="0"/>
            <a:ea typeface="Open Sans" panose="020B0606030504020204" pitchFamily="34" charset="0"/>
            <a:cs typeface="Open Sans" panose="020B0606030504020204" pitchFamily="34" charset="0"/>
          </a:endParaRPr>
        </a:p>
      </dgm:t>
    </dgm:pt>
    <dgm:pt modelId="{A3878D28-EB3C-487E-B3E7-D75CE8EA6B6E}" type="parTrans" cxnId="{D9F4D400-D21A-4270-A326-781F66E801F1}">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4960202B-CF0D-45C8-9D78-967729D71019}" type="sibTrans" cxnId="{D9F4D400-D21A-4270-A326-781F66E801F1}">
      <dgm:prSet/>
      <dgm:spPr/>
      <dgm:t>
        <a:bodyPr/>
        <a:lstStyle/>
        <a:p>
          <a:endParaRPr lang="en-TT">
            <a:latin typeface="Open Sans" panose="020B0606030504020204" pitchFamily="34" charset="0"/>
            <a:ea typeface="Open Sans" panose="020B0606030504020204" pitchFamily="34" charset="0"/>
            <a:cs typeface="Open Sans" panose="020B0606030504020204" pitchFamily="34" charset="0"/>
          </a:endParaRPr>
        </a:p>
      </dgm:t>
    </dgm:pt>
    <dgm:pt modelId="{DCAE8620-CD2D-4D51-B9D5-8CB054E98452}" type="pres">
      <dgm:prSet presAssocID="{4E7D5536-3CD4-41F5-9D4D-B1303A6E9C2F}" presName="composite" presStyleCnt="0">
        <dgm:presLayoutVars>
          <dgm:chMax val="1"/>
          <dgm:dir/>
          <dgm:resizeHandles val="exact"/>
        </dgm:presLayoutVars>
      </dgm:prSet>
      <dgm:spPr/>
    </dgm:pt>
    <dgm:pt modelId="{7998FB22-CC12-4ECF-9915-01B49137306D}" type="pres">
      <dgm:prSet presAssocID="{4E7D5536-3CD4-41F5-9D4D-B1303A6E9C2F}" presName="radial" presStyleCnt="0">
        <dgm:presLayoutVars>
          <dgm:animLvl val="ctr"/>
        </dgm:presLayoutVars>
      </dgm:prSet>
      <dgm:spPr/>
    </dgm:pt>
    <dgm:pt modelId="{E34DCB6A-BCE7-4760-AF47-80B9330228B2}" type="pres">
      <dgm:prSet presAssocID="{603D4F97-64A9-437C-AA74-173A51D51703}" presName="centerShape" presStyleLbl="vennNode1" presStyleIdx="0" presStyleCnt="8" custScaleX="75359" custScaleY="72014"/>
      <dgm:spPr/>
    </dgm:pt>
    <dgm:pt modelId="{64CFAFC4-01CE-45A9-91F9-FBE186C98379}" type="pres">
      <dgm:prSet presAssocID="{64E8CE1E-98CA-4398-8D2D-DF70EBAD4D1F}" presName="node" presStyleLbl="vennNode1" presStyleIdx="1" presStyleCnt="8" custScaleX="106088" custScaleY="106088" custRadScaleRad="88876" custRadScaleInc="-7089">
        <dgm:presLayoutVars>
          <dgm:bulletEnabled val="1"/>
        </dgm:presLayoutVars>
      </dgm:prSet>
      <dgm:spPr/>
    </dgm:pt>
    <dgm:pt modelId="{2ECC5BC7-B46E-428E-916D-CFB572B23460}" type="pres">
      <dgm:prSet presAssocID="{DE5CDF95-32D5-4A07-92BB-972EB8A78F59}" presName="node" presStyleLbl="vennNode1" presStyleIdx="2" presStyleCnt="8" custScaleX="106088" custScaleY="106088" custRadScaleRad="88693" custRadScaleInc="6679">
        <dgm:presLayoutVars>
          <dgm:bulletEnabled val="1"/>
        </dgm:presLayoutVars>
      </dgm:prSet>
      <dgm:spPr/>
    </dgm:pt>
    <dgm:pt modelId="{142A8B25-B9AE-45E6-9E87-EF31F95BC12D}" type="pres">
      <dgm:prSet presAssocID="{5987C5DD-358E-432E-A645-053B9C941766}" presName="node" presStyleLbl="vennNode1" presStyleIdx="3" presStyleCnt="8" custScaleX="106088" custScaleY="106088" custRadScaleRad="88208" custRadScaleInc="11361">
        <dgm:presLayoutVars>
          <dgm:bulletEnabled val="1"/>
        </dgm:presLayoutVars>
      </dgm:prSet>
      <dgm:spPr/>
    </dgm:pt>
    <dgm:pt modelId="{2016444E-3810-4530-A866-EE0328DEE8F1}" type="pres">
      <dgm:prSet presAssocID="{8C3A116C-DEC3-4E6D-8D19-B1B10FB42D2B}" presName="node" presStyleLbl="vennNode1" presStyleIdx="4" presStyleCnt="8" custScaleX="106088" custScaleY="106088" custRadScaleRad="86434" custRadScaleInc="3413">
        <dgm:presLayoutVars>
          <dgm:bulletEnabled val="1"/>
        </dgm:presLayoutVars>
      </dgm:prSet>
      <dgm:spPr/>
    </dgm:pt>
    <dgm:pt modelId="{7C44F59A-7D44-4A6B-AD41-40B0E8639D14}" type="pres">
      <dgm:prSet presAssocID="{AEA687C1-01E5-4560-A622-0A2DC573ED00}" presName="node" presStyleLbl="vennNode1" presStyleIdx="5" presStyleCnt="8" custScaleX="106088" custScaleY="106088" custRadScaleRad="85349" custRadScaleInc="3783">
        <dgm:presLayoutVars>
          <dgm:bulletEnabled val="1"/>
        </dgm:presLayoutVars>
      </dgm:prSet>
      <dgm:spPr/>
    </dgm:pt>
    <dgm:pt modelId="{97DE67ED-D42B-4B53-89E3-EEC5DDFECF52}" type="pres">
      <dgm:prSet presAssocID="{42D5B396-F24C-48F5-A958-1650B1D128DB}" presName="node" presStyleLbl="vennNode1" presStyleIdx="6" presStyleCnt="8" custScaleX="106088" custScaleY="106088" custRadScaleRad="92305" custRadScaleInc="-7311">
        <dgm:presLayoutVars>
          <dgm:bulletEnabled val="1"/>
        </dgm:presLayoutVars>
      </dgm:prSet>
      <dgm:spPr/>
    </dgm:pt>
    <dgm:pt modelId="{FE156F5B-5739-4F76-99B4-767970158E7B}" type="pres">
      <dgm:prSet presAssocID="{41D122BE-CBEF-4ACF-8710-AA731F2B42AB}" presName="node" presStyleLbl="vennNode1" presStyleIdx="7" presStyleCnt="8" custScaleX="106088" custScaleY="106088" custRadScaleRad="86924" custRadScaleInc="-13564">
        <dgm:presLayoutVars>
          <dgm:bulletEnabled val="1"/>
        </dgm:presLayoutVars>
      </dgm:prSet>
      <dgm:spPr/>
    </dgm:pt>
  </dgm:ptLst>
  <dgm:cxnLst>
    <dgm:cxn modelId="{D9F4D400-D21A-4270-A326-781F66E801F1}" srcId="{603D4F97-64A9-437C-AA74-173A51D51703}" destId="{AEA687C1-01E5-4560-A622-0A2DC573ED00}" srcOrd="4" destOrd="0" parTransId="{A3878D28-EB3C-487E-B3E7-D75CE8EA6B6E}" sibTransId="{4960202B-CF0D-45C8-9D78-967729D71019}"/>
    <dgm:cxn modelId="{679E2D0E-FDE4-490A-A47E-A01F61450ED4}" srcId="{603D4F97-64A9-437C-AA74-173A51D51703}" destId="{5987C5DD-358E-432E-A645-053B9C941766}" srcOrd="2" destOrd="0" parTransId="{C39E5105-1CCC-4135-BE30-9C028B81D80E}" sibTransId="{CE802510-DA0C-446C-85D4-7CFF508315A4}"/>
    <dgm:cxn modelId="{A98F5A14-2087-45E5-AE0F-789FEC16F865}" type="presOf" srcId="{5987C5DD-358E-432E-A645-053B9C941766}" destId="{142A8B25-B9AE-45E6-9E87-EF31F95BC12D}" srcOrd="0" destOrd="0" presId="urn:microsoft.com/office/officeart/2005/8/layout/radial3"/>
    <dgm:cxn modelId="{217F8415-18C4-4C2D-A98D-A9676BD22A3D}" type="presOf" srcId="{8C3A116C-DEC3-4E6D-8D19-B1B10FB42D2B}" destId="{2016444E-3810-4530-A866-EE0328DEE8F1}" srcOrd="0" destOrd="0" presId="urn:microsoft.com/office/officeart/2005/8/layout/radial3"/>
    <dgm:cxn modelId="{DEA11D18-E222-4C13-A989-5AEC5E7A5F5A}" type="presOf" srcId="{41D122BE-CBEF-4ACF-8710-AA731F2B42AB}" destId="{FE156F5B-5739-4F76-99B4-767970158E7B}" srcOrd="0" destOrd="0" presId="urn:microsoft.com/office/officeart/2005/8/layout/radial3"/>
    <dgm:cxn modelId="{CBDB8525-28FE-4461-B70D-9BEC143A092B}" type="presOf" srcId="{AEA687C1-01E5-4560-A622-0A2DC573ED00}" destId="{7C44F59A-7D44-4A6B-AD41-40B0E8639D14}" srcOrd="0" destOrd="0" presId="urn:microsoft.com/office/officeart/2005/8/layout/radial3"/>
    <dgm:cxn modelId="{76B7F644-5870-4F5A-8268-EBC1155C8CA2}" type="presOf" srcId="{64E8CE1E-98CA-4398-8D2D-DF70EBAD4D1F}" destId="{64CFAFC4-01CE-45A9-91F9-FBE186C98379}" srcOrd="0" destOrd="0" presId="urn:microsoft.com/office/officeart/2005/8/layout/radial3"/>
    <dgm:cxn modelId="{E9995D4E-A4FF-4F98-AF71-11D475FC9329}" srcId="{603D4F97-64A9-437C-AA74-173A51D51703}" destId="{41D122BE-CBEF-4ACF-8710-AA731F2B42AB}" srcOrd="6" destOrd="0" parTransId="{8372430B-A113-4F51-8B5D-38D17935FBC5}" sibTransId="{390654CD-7AFC-40A0-B4AF-2E4610DE5425}"/>
    <dgm:cxn modelId="{36DDBC57-465B-46C9-B17F-9E34C6B61F03}" srcId="{603D4F97-64A9-437C-AA74-173A51D51703}" destId="{8C3A116C-DEC3-4E6D-8D19-B1B10FB42D2B}" srcOrd="3" destOrd="0" parTransId="{7C5D7957-01CD-400F-B729-DEA4FFDD2F56}" sibTransId="{DE146A96-4692-4C61-8670-A75EFFC793F1}"/>
    <dgm:cxn modelId="{7B557C8A-CDDE-4352-A3D7-DB13D350B3E0}" srcId="{603D4F97-64A9-437C-AA74-173A51D51703}" destId="{DE5CDF95-32D5-4A07-92BB-972EB8A78F59}" srcOrd="1" destOrd="0" parTransId="{AF6E4F5E-8D02-4763-8F32-1DE64526C5AF}" sibTransId="{3B121BFA-5929-4138-B7AA-D337732E354E}"/>
    <dgm:cxn modelId="{F534469E-873B-4267-B3EB-4165095DC7C4}" type="presOf" srcId="{603D4F97-64A9-437C-AA74-173A51D51703}" destId="{E34DCB6A-BCE7-4760-AF47-80B9330228B2}" srcOrd="0" destOrd="0" presId="urn:microsoft.com/office/officeart/2005/8/layout/radial3"/>
    <dgm:cxn modelId="{7BC286AC-3015-42E3-8CA7-4CDB22BB8C8A}" type="presOf" srcId="{4E7D5536-3CD4-41F5-9D4D-B1303A6E9C2F}" destId="{DCAE8620-CD2D-4D51-B9D5-8CB054E98452}" srcOrd="0" destOrd="0" presId="urn:microsoft.com/office/officeart/2005/8/layout/radial3"/>
    <dgm:cxn modelId="{CE3683B3-B64A-4AA8-814E-6ED791C1C590}" type="presOf" srcId="{DE5CDF95-32D5-4A07-92BB-972EB8A78F59}" destId="{2ECC5BC7-B46E-428E-916D-CFB572B23460}" srcOrd="0" destOrd="0" presId="urn:microsoft.com/office/officeart/2005/8/layout/radial3"/>
    <dgm:cxn modelId="{201244BE-F841-4DA3-8121-2018BDF72B11}" srcId="{603D4F97-64A9-437C-AA74-173A51D51703}" destId="{42D5B396-F24C-48F5-A958-1650B1D128DB}" srcOrd="5" destOrd="0" parTransId="{1202F4F2-9D83-4708-85E4-C588AF668D21}" sibTransId="{35586E7C-C173-47D4-BABB-98587E2FC371}"/>
    <dgm:cxn modelId="{6C9639C1-BA70-4C61-B8B2-887860ABE4B7}" srcId="{603D4F97-64A9-437C-AA74-173A51D51703}" destId="{64E8CE1E-98CA-4398-8D2D-DF70EBAD4D1F}" srcOrd="0" destOrd="0" parTransId="{DD059751-FFA1-4C43-8C5D-15EED6917043}" sibTransId="{CDE78CAE-5FA5-4D05-BEE6-EB2A137F63CB}"/>
    <dgm:cxn modelId="{7341B6EB-33B7-4CA1-AE42-B60A217F6A35}" type="presOf" srcId="{42D5B396-F24C-48F5-A958-1650B1D128DB}" destId="{97DE67ED-D42B-4B53-89E3-EEC5DDFECF52}" srcOrd="0" destOrd="0" presId="urn:microsoft.com/office/officeart/2005/8/layout/radial3"/>
    <dgm:cxn modelId="{406657F3-5679-4DB3-BBE4-7B38BF7A36E6}" srcId="{4E7D5536-3CD4-41F5-9D4D-B1303A6E9C2F}" destId="{603D4F97-64A9-437C-AA74-173A51D51703}" srcOrd="0" destOrd="0" parTransId="{8D2E9E70-44C9-48F1-B6C9-A03B0DED9E64}" sibTransId="{A7500DD7-213E-4CD7-B559-7AAA81426215}"/>
    <dgm:cxn modelId="{C469F679-EB74-486B-ADE1-235BEBEE0C3D}" type="presParOf" srcId="{DCAE8620-CD2D-4D51-B9D5-8CB054E98452}" destId="{7998FB22-CC12-4ECF-9915-01B49137306D}" srcOrd="0" destOrd="0" presId="urn:microsoft.com/office/officeart/2005/8/layout/radial3"/>
    <dgm:cxn modelId="{D019419F-792F-4A2A-82EF-FF47E8B01A46}" type="presParOf" srcId="{7998FB22-CC12-4ECF-9915-01B49137306D}" destId="{E34DCB6A-BCE7-4760-AF47-80B9330228B2}" srcOrd="0" destOrd="0" presId="urn:microsoft.com/office/officeart/2005/8/layout/radial3"/>
    <dgm:cxn modelId="{CC88A066-F5DE-4FF0-A819-B019C2C3A480}" type="presParOf" srcId="{7998FB22-CC12-4ECF-9915-01B49137306D}" destId="{64CFAFC4-01CE-45A9-91F9-FBE186C98379}" srcOrd="1" destOrd="0" presId="urn:microsoft.com/office/officeart/2005/8/layout/radial3"/>
    <dgm:cxn modelId="{98D6C158-0E42-4933-9CCB-53406C54D790}" type="presParOf" srcId="{7998FB22-CC12-4ECF-9915-01B49137306D}" destId="{2ECC5BC7-B46E-428E-916D-CFB572B23460}" srcOrd="2" destOrd="0" presId="urn:microsoft.com/office/officeart/2005/8/layout/radial3"/>
    <dgm:cxn modelId="{9A524BD4-A186-47D4-9E16-BC5622E0C2C0}" type="presParOf" srcId="{7998FB22-CC12-4ECF-9915-01B49137306D}" destId="{142A8B25-B9AE-45E6-9E87-EF31F95BC12D}" srcOrd="3" destOrd="0" presId="urn:microsoft.com/office/officeart/2005/8/layout/radial3"/>
    <dgm:cxn modelId="{57BBF22B-FB56-42E0-9D09-19819FDF1C76}" type="presParOf" srcId="{7998FB22-CC12-4ECF-9915-01B49137306D}" destId="{2016444E-3810-4530-A866-EE0328DEE8F1}" srcOrd="4" destOrd="0" presId="urn:microsoft.com/office/officeart/2005/8/layout/radial3"/>
    <dgm:cxn modelId="{4F23AB8D-CF60-4C92-BFF9-4723C17E8A5D}" type="presParOf" srcId="{7998FB22-CC12-4ECF-9915-01B49137306D}" destId="{7C44F59A-7D44-4A6B-AD41-40B0E8639D14}" srcOrd="5" destOrd="0" presId="urn:microsoft.com/office/officeart/2005/8/layout/radial3"/>
    <dgm:cxn modelId="{E5E58C2B-55BA-4202-BAE6-16A73DA8F6A8}" type="presParOf" srcId="{7998FB22-CC12-4ECF-9915-01B49137306D}" destId="{97DE67ED-D42B-4B53-89E3-EEC5DDFECF52}" srcOrd="6" destOrd="0" presId="urn:microsoft.com/office/officeart/2005/8/layout/radial3"/>
    <dgm:cxn modelId="{C5400D20-5458-4313-B09C-D51655BA8B8E}" type="presParOf" srcId="{7998FB22-CC12-4ECF-9915-01B49137306D}" destId="{FE156F5B-5739-4F76-99B4-767970158E7B}"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DCB6A-BCE7-4760-AF47-80B9330228B2}">
      <dsp:nvSpPr>
        <dsp:cNvPr id="0" name=""/>
        <dsp:cNvSpPr/>
      </dsp:nvSpPr>
      <dsp:spPr>
        <a:xfrm>
          <a:off x="3021110" y="2037514"/>
          <a:ext cx="2751667" cy="2629527"/>
        </a:xfrm>
        <a:prstGeom prst="ellipse">
          <a:avLst/>
        </a:prstGeom>
        <a:solidFill>
          <a:srgbClr val="F5333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Open Sans" panose="020B0606030504020204" pitchFamily="34" charset="0"/>
              <a:ea typeface="Open Sans" panose="020B0606030504020204" pitchFamily="34" charset="0"/>
              <a:cs typeface="Open Sans" panose="020B0606030504020204" pitchFamily="34" charset="0"/>
            </a:rPr>
            <a:t>Actions</a:t>
          </a:r>
          <a:endParaRPr lang="en-TT" sz="4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424082" y="2422599"/>
        <a:ext cx="1945723" cy="1859357"/>
      </dsp:txXfrm>
    </dsp:sp>
    <dsp:sp modelId="{64CFAFC4-01CE-45A9-91F9-FBE186C98379}">
      <dsp:nvSpPr>
        <dsp:cNvPr id="0" name=""/>
        <dsp:cNvSpPr/>
      </dsp:nvSpPr>
      <dsp:spPr>
        <a:xfrm>
          <a:off x="3294055" y="273547"/>
          <a:ext cx="1936854" cy="1936854"/>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Listens to Others</a:t>
          </a:r>
          <a:endParaRPr lang="en-TT"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577701" y="557193"/>
        <a:ext cx="1369562" cy="1369562"/>
      </dsp:txXfrm>
    </dsp:sp>
    <dsp:sp modelId="{2ECC5BC7-B46E-428E-916D-CFB572B23460}">
      <dsp:nvSpPr>
        <dsp:cNvPr id="0" name=""/>
        <dsp:cNvSpPr/>
      </dsp:nvSpPr>
      <dsp:spPr>
        <a:xfrm>
          <a:off x="5154226" y="1169358"/>
          <a:ext cx="1936854" cy="1936854"/>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Ask Questions</a:t>
          </a:r>
          <a:endParaRPr lang="en-TT"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437872" y="1453004"/>
        <a:ext cx="1369562" cy="1369562"/>
      </dsp:txXfrm>
    </dsp:sp>
    <dsp:sp modelId="{142A8B25-B9AE-45E6-9E87-EF31F95BC12D}">
      <dsp:nvSpPr>
        <dsp:cNvPr id="0" name=""/>
        <dsp:cNvSpPr/>
      </dsp:nvSpPr>
      <dsp:spPr>
        <a:xfrm>
          <a:off x="5416417" y="3056716"/>
          <a:ext cx="1936854" cy="1936854"/>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Practices New Skills</a:t>
          </a:r>
          <a:endParaRPr lang="en-TT"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700063" y="3340362"/>
        <a:ext cx="1369562" cy="1369562"/>
      </dsp:txXfrm>
    </dsp:sp>
    <dsp:sp modelId="{2016444E-3810-4530-A866-EE0328DEE8F1}">
      <dsp:nvSpPr>
        <dsp:cNvPr id="0" name=""/>
        <dsp:cNvSpPr/>
      </dsp:nvSpPr>
      <dsp:spPr>
        <a:xfrm>
          <a:off x="4263619" y="4263137"/>
          <a:ext cx="1936854" cy="1936854"/>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Helps the Team</a:t>
          </a:r>
          <a:endParaRPr lang="en-TT"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547265" y="4546783"/>
        <a:ext cx="1369562" cy="1369562"/>
      </dsp:txXfrm>
    </dsp:sp>
    <dsp:sp modelId="{7C44F59A-7D44-4A6B-AD41-40B0E8639D14}">
      <dsp:nvSpPr>
        <dsp:cNvPr id="0" name=""/>
        <dsp:cNvSpPr/>
      </dsp:nvSpPr>
      <dsp:spPr>
        <a:xfrm>
          <a:off x="2485838" y="4182451"/>
          <a:ext cx="1936854" cy="1936854"/>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Stays Positive</a:t>
          </a:r>
          <a:endParaRPr lang="en-TT"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2769484" y="4466097"/>
        <a:ext cx="1369562" cy="1369562"/>
      </dsp:txXfrm>
    </dsp:sp>
    <dsp:sp modelId="{97DE67ED-D42B-4B53-89E3-EEC5DDFECF52}">
      <dsp:nvSpPr>
        <dsp:cNvPr id="0" name=""/>
        <dsp:cNvSpPr/>
      </dsp:nvSpPr>
      <dsp:spPr>
        <a:xfrm>
          <a:off x="1324067" y="3011898"/>
          <a:ext cx="1936854" cy="1936854"/>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Takes Responsibility</a:t>
          </a:r>
          <a:endParaRPr lang="en-TT"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607713" y="3295544"/>
        <a:ext cx="1369562" cy="1369562"/>
      </dsp:txXfrm>
    </dsp:sp>
    <dsp:sp modelId="{FE156F5B-5739-4F76-99B4-767970158E7B}">
      <dsp:nvSpPr>
        <dsp:cNvPr id="0" name=""/>
        <dsp:cNvSpPr/>
      </dsp:nvSpPr>
      <dsp:spPr>
        <a:xfrm>
          <a:off x="1666944" y="1300308"/>
          <a:ext cx="1936854" cy="1936854"/>
        </a:xfrm>
        <a:prstGeom prst="ellipse">
          <a:avLst/>
        </a:prstGeom>
        <a:solidFill>
          <a:schemeClr val="tx2">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Open Sans" panose="020B0606030504020204" pitchFamily="34" charset="0"/>
              <a:ea typeface="Open Sans" panose="020B0606030504020204" pitchFamily="34" charset="0"/>
              <a:cs typeface="Open Sans" panose="020B0606030504020204" pitchFamily="34" charset="0"/>
            </a:rPr>
            <a:t>Shares What They Learned</a:t>
          </a:r>
          <a:endParaRPr lang="en-TT"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950590" y="1583954"/>
        <a:ext cx="1369562" cy="136956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6F6B1-4027-4F7A-AF04-E582AF63669B}"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D3322-685D-4B30-80D3-6989EB47F693}" type="slidenum">
              <a:rPr lang="en-US" smtClean="0"/>
              <a:t>‹#›</a:t>
            </a:fld>
            <a:endParaRPr lang="en-US"/>
          </a:p>
        </p:txBody>
      </p:sp>
    </p:spTree>
    <p:extLst>
      <p:ext uri="{BB962C8B-B14F-4D97-AF65-F5344CB8AC3E}">
        <p14:creationId xmlns:p14="http://schemas.microsoft.com/office/powerpoint/2010/main" val="232657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2989-18D5-6443-E44A-D9DA3670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07241-67F4-D317-A968-E8EB780B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B7E54-A89A-95BC-64C0-63A8AB4C279A}"/>
              </a:ext>
            </a:extLst>
          </p:cNvPr>
          <p:cNvSpPr>
            <a:spLocks noGrp="1"/>
          </p:cNvSpPr>
          <p:nvPr>
            <p:ph type="body" idx="1"/>
          </p:nvPr>
        </p:nvSpPr>
        <p:spPr/>
        <p:txBody>
          <a:bodyPr/>
          <a:lstStyle/>
          <a:p>
            <a:endParaRPr lang="en-TT"/>
          </a:p>
        </p:txBody>
      </p:sp>
      <p:sp>
        <p:nvSpPr>
          <p:cNvPr id="4" name="Slide Number Placeholder 3">
            <a:extLst>
              <a:ext uri="{FF2B5EF4-FFF2-40B4-BE49-F238E27FC236}">
                <a16:creationId xmlns:a16="http://schemas.microsoft.com/office/drawing/2014/main" id="{891DCC80-1342-0EE6-77D1-B21438D6FFE1}"/>
              </a:ext>
            </a:extLst>
          </p:cNvPr>
          <p:cNvSpPr>
            <a:spLocks noGrp="1"/>
          </p:cNvSpPr>
          <p:nvPr>
            <p:ph type="sldNum" sz="quarter" idx="5"/>
          </p:nvPr>
        </p:nvSpPr>
        <p:spPr/>
        <p:txBody>
          <a:bodyPr/>
          <a:lstStyle/>
          <a:p>
            <a:fld id="{3A7892D1-C521-4241-BBF2-D66905FDC5C3}" type="slidenum">
              <a:rPr lang="en-TT" smtClean="0"/>
              <a:t>1</a:t>
            </a:fld>
            <a:endParaRPr lang="en-TT"/>
          </a:p>
        </p:txBody>
      </p:sp>
    </p:spTree>
    <p:extLst>
      <p:ext uri="{BB962C8B-B14F-4D97-AF65-F5344CB8AC3E}">
        <p14:creationId xmlns:p14="http://schemas.microsoft.com/office/powerpoint/2010/main" val="186581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DE4D624B-B34D-A80C-9329-EFDC157BFE93}"/>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CB96EABE-1A36-EB4D-C5AE-E80988395A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6182A5FE-1443-EA44-DA70-AD96002B2E8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B8AB213D-9A7C-EA72-C902-33A861BD2F9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81673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F4FDD9B0-B28F-CB09-22FB-22D0D27B9A68}"/>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B9660A1D-196E-2340-61FA-4DAF003D39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CE807ECC-D091-612E-8147-D02810B6D25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buFont typeface="+mj-lt"/>
              <a:buNone/>
            </a:pPr>
            <a:r>
              <a:rPr lang="en-US" b="1" i="0">
                <a:solidFill>
                  <a:srgbClr val="0D0D0D"/>
                </a:solidFill>
                <a:effectLst/>
                <a:latin typeface="Söhne"/>
              </a:rPr>
              <a:t>Clear Vision and Direction</a:t>
            </a:r>
            <a:r>
              <a:rPr lang="en-US" b="0" i="0">
                <a:solidFill>
                  <a:srgbClr val="0D0D0D"/>
                </a:solidFill>
                <a:effectLst/>
                <a:latin typeface="Söhne"/>
              </a:rPr>
              <a:t>: Effective leaders provide a clear vision and direction for the training program. They outline specific goals and objectives, ensuring that participants understand the purpose and expected outcomes of the training. This clarity helps to focus the facilitation process, ensuring that activities and discussions are aligned with the overall objectives of the training.</a:t>
            </a:r>
          </a:p>
          <a:p>
            <a:pPr algn="l">
              <a:buFont typeface="+mj-lt"/>
              <a:buNone/>
            </a:pPr>
            <a:endParaRPr lang="en-US" b="1" i="0">
              <a:solidFill>
                <a:srgbClr val="0D0D0D"/>
              </a:solidFill>
              <a:effectLst/>
              <a:latin typeface="Söhne"/>
            </a:endParaRPr>
          </a:p>
          <a:p>
            <a:pPr algn="l">
              <a:buFont typeface="+mj-lt"/>
              <a:buNone/>
            </a:pPr>
            <a:r>
              <a:rPr lang="en-US" b="1" i="0">
                <a:solidFill>
                  <a:srgbClr val="0D0D0D"/>
                </a:solidFill>
                <a:effectLst/>
                <a:latin typeface="Söhne"/>
              </a:rPr>
              <a:t>Motivation and Engagement</a:t>
            </a:r>
            <a:r>
              <a:rPr lang="en-US" b="0" i="0">
                <a:solidFill>
                  <a:srgbClr val="0D0D0D"/>
                </a:solidFill>
                <a:effectLst/>
                <a:latin typeface="Söhne"/>
              </a:rPr>
              <a:t>: Leaders inspire and motivate participants to actively engage in the learning process. By fostering a positive and supportive environment, they encourage participants to take ownership of their learning and invest their time and energy in acquiring new knowledge and skills. Effective leaders use motivational techniques such as storytelling, encouragement, and recognition to keep participants engaged and committed to the training.</a:t>
            </a:r>
          </a:p>
          <a:p>
            <a:pPr algn="l">
              <a:buFont typeface="+mj-lt"/>
              <a:buNone/>
            </a:pPr>
            <a:endParaRPr lang="en-US" b="1" i="0">
              <a:solidFill>
                <a:srgbClr val="0D0D0D"/>
              </a:solidFill>
              <a:effectLst/>
              <a:latin typeface="Söhne"/>
            </a:endParaRPr>
          </a:p>
          <a:p>
            <a:pPr algn="l">
              <a:buFont typeface="+mj-lt"/>
              <a:buNone/>
            </a:pPr>
            <a:r>
              <a:rPr lang="en-US" b="1" i="0">
                <a:solidFill>
                  <a:srgbClr val="0D0D0D"/>
                </a:solidFill>
                <a:effectLst/>
                <a:latin typeface="Söhne"/>
              </a:rPr>
              <a:t>Facilitation of Interactive Learning</a:t>
            </a:r>
            <a:r>
              <a:rPr lang="en-US" b="0" i="0">
                <a:solidFill>
                  <a:srgbClr val="0D0D0D"/>
                </a:solidFill>
                <a:effectLst/>
                <a:latin typeface="Söhne"/>
              </a:rPr>
              <a:t>: Leaders facilitate interactive learning experiences that promote active participation and collaboration among participants. They employ a variety of facilitation techniques, such as group discussions, case studies, role-playing exercises, and hands-on activities, to create opportunities for experiential learning and knowledge sharing. Through dynamic facilitation, leaders stimulate critical thinking, problem-solving, and skill development among participants.</a:t>
            </a:r>
          </a:p>
          <a:p>
            <a:pPr algn="l">
              <a:buFont typeface="+mj-lt"/>
              <a:buNone/>
            </a:pPr>
            <a:endParaRPr lang="en-US" b="1" i="0">
              <a:solidFill>
                <a:srgbClr val="0D0D0D"/>
              </a:solidFill>
              <a:effectLst/>
              <a:latin typeface="Söhne"/>
            </a:endParaRPr>
          </a:p>
          <a:p>
            <a:pPr algn="l">
              <a:buFont typeface="+mj-lt"/>
              <a:buNone/>
            </a:pPr>
            <a:r>
              <a:rPr lang="en-US" b="1" i="0">
                <a:solidFill>
                  <a:srgbClr val="0D0D0D"/>
                </a:solidFill>
                <a:effectLst/>
                <a:latin typeface="Söhne"/>
              </a:rPr>
              <a:t>Empowerment and Skill Development</a:t>
            </a:r>
            <a:r>
              <a:rPr lang="en-US" b="0" i="0">
                <a:solidFill>
                  <a:srgbClr val="0D0D0D"/>
                </a:solidFill>
                <a:effectLst/>
                <a:latin typeface="Söhne"/>
              </a:rPr>
              <a:t>: Effective leaders empower participants by providing opportunities for skill development and growth. They create a supportive learning environment where participants feel confident to explore new ideas, experiment with new skills, and learn from their mistakes. Leaders encourage participants to take on leadership roles within the training program, fostering a sense of ownership and responsibility for their own learning and development.</a:t>
            </a:r>
          </a:p>
          <a:p>
            <a:pPr algn="l">
              <a:buFont typeface="+mj-lt"/>
              <a:buNone/>
            </a:pPr>
            <a:endParaRPr lang="en-US" b="1" i="0">
              <a:solidFill>
                <a:srgbClr val="0D0D0D"/>
              </a:solidFill>
              <a:effectLst/>
              <a:latin typeface="Söhne"/>
            </a:endParaRPr>
          </a:p>
          <a:p>
            <a:pPr algn="l">
              <a:buFont typeface="+mj-lt"/>
              <a:buNone/>
            </a:pPr>
            <a:r>
              <a:rPr lang="en-US" b="1" i="0">
                <a:solidFill>
                  <a:srgbClr val="0D0D0D"/>
                </a:solidFill>
                <a:effectLst/>
                <a:latin typeface="Söhne"/>
              </a:rPr>
              <a:t>Adaptability and Flexibility</a:t>
            </a:r>
            <a:r>
              <a:rPr lang="en-US" b="0" i="0">
                <a:solidFill>
                  <a:srgbClr val="0D0D0D"/>
                </a:solidFill>
                <a:effectLst/>
                <a:latin typeface="Söhne"/>
              </a:rPr>
              <a:t>: Leaders demonstrate adaptability and flexibility in responding to the evolving needs and dynamics of the training environment. They are able to adjust their facilitation approach in real-time, based on feedback from participants, changes in the training agenda, or unexpected challenges that arise during the training. By remaining responsive and flexible, leaders ensure that the facilitation process remains effective and relevant to the needs of the participants.</a:t>
            </a:r>
          </a:p>
          <a:p>
            <a:pPr algn="l">
              <a:buFont typeface="+mj-lt"/>
              <a:buNone/>
            </a:pPr>
            <a:endParaRPr lang="en-US" b="1" i="0">
              <a:solidFill>
                <a:srgbClr val="0D0D0D"/>
              </a:solidFill>
              <a:effectLst/>
              <a:latin typeface="Söhne"/>
            </a:endParaRPr>
          </a:p>
          <a:p>
            <a:pPr algn="l">
              <a:buFont typeface="+mj-lt"/>
              <a:buNone/>
            </a:pPr>
            <a:r>
              <a:rPr lang="en-US" b="1" i="0">
                <a:solidFill>
                  <a:srgbClr val="0D0D0D"/>
                </a:solidFill>
                <a:effectLst/>
                <a:latin typeface="Söhne"/>
              </a:rPr>
              <a:t>Modeling Effective Leadership Behaviors</a:t>
            </a:r>
            <a:r>
              <a:rPr lang="en-US" b="0" i="0">
                <a:solidFill>
                  <a:srgbClr val="0D0D0D"/>
                </a:solidFill>
                <a:effectLst/>
                <a:latin typeface="Söhne"/>
              </a:rPr>
              <a:t>: Leaders lead by example, modeling effective leadership behaviors for participants to emulate. They demonstrate qualities such as communication skills, active listening, empathy, and resilience, which are essential for effective leadership in disaster response situations. By observing these behaviors in action, participants are inspired to develop their own leadership abilities and apply them in their roles as community disaster responders.</a:t>
            </a:r>
          </a:p>
          <a:p>
            <a:pPr algn="l"/>
            <a:endParaRPr lang="en-US" b="0" i="0">
              <a:solidFill>
                <a:srgbClr val="0D0D0D"/>
              </a:solidFill>
              <a:effectLst/>
              <a:latin typeface="Söhne"/>
            </a:endParaRPr>
          </a:p>
          <a:p>
            <a:pPr algn="l"/>
            <a:r>
              <a:rPr lang="en-US" b="0" i="0">
                <a:solidFill>
                  <a:srgbClr val="0D0D0D"/>
                </a:solidFill>
                <a:effectLst/>
                <a:latin typeface="Söhne"/>
              </a:rPr>
              <a:t>Overall, effective leadership enhances the facilitation process and fosters learning within community disaster response training by providing clear direction, motivating and engaging participants, facilitating interactive learning experiences, empowering participants, demonstrating adaptability, and modeling effective leadership behaviors. By embodying these principles of leadership, facilitators can create a dynamic and impactful training environment that prepares participants to effectively respond to disasters and contribute to the resilience of their communities.</a:t>
            </a:r>
          </a:p>
          <a:p>
            <a:pPr marL="0" lvl="0" indent="0" algn="l" rtl="0">
              <a:spcBef>
                <a:spcPts val="0"/>
              </a:spcBef>
              <a:spcAft>
                <a:spcPts val="0"/>
              </a:spcAft>
              <a:buNone/>
            </a:pPr>
            <a:endParaRPr/>
          </a:p>
        </p:txBody>
      </p:sp>
      <p:sp>
        <p:nvSpPr>
          <p:cNvPr id="114" name="Google Shape;114;p3:notes">
            <a:extLst>
              <a:ext uri="{FF2B5EF4-FFF2-40B4-BE49-F238E27FC236}">
                <a16:creationId xmlns:a16="http://schemas.microsoft.com/office/drawing/2014/main" id="{4C0356BE-A305-10B8-38E8-E838F66543C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899783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356D5B3E-744A-390E-E5F9-C8AEAA3E3015}"/>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B44C83F0-8839-9FD3-CF94-5EB04EC5F3F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DCFEDEAD-52F3-DBB4-A03C-F2FFCAAF13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a:extLst>
              <a:ext uri="{FF2B5EF4-FFF2-40B4-BE49-F238E27FC236}">
                <a16:creationId xmlns:a16="http://schemas.microsoft.com/office/drawing/2014/main" id="{78E570D1-F4EE-7E07-42ED-63BF27873E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077574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2A6E4413-0C3B-F917-4BD0-D49E86808224}"/>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9BAB8F78-974B-108A-1AC4-BF8E5E0C9C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A35ABCE6-C35C-9888-7427-43629A0A76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a:extLst>
              <a:ext uri="{FF2B5EF4-FFF2-40B4-BE49-F238E27FC236}">
                <a16:creationId xmlns:a16="http://schemas.microsoft.com/office/drawing/2014/main" id="{E78BB832-12E4-1865-43D2-5B943659174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190716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F7CAECE2-7E5A-C266-4F45-BE9FB52FFEBA}"/>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F757604B-C268-9DC4-72CA-B8BA8EA41C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4C15A198-9E38-B016-59D6-AA85FA32DA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74A6E2F4-38DE-D500-704A-3425CBF0AF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68862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F4AE59C4-93A7-0A0B-7174-8C5B676FDE95}"/>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1F9D14D1-37F6-7BB9-4A35-0865DDAE10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D2950C4E-096B-12E4-56AC-FACBB6E520B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16D93CC9-8BF9-B7D5-55D7-0C4680D90AB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111241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A5C3FCF3-7EE5-4E4E-FFB9-081D0D13B3F5}"/>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1EA7225C-0B99-EA0E-CFB3-57A12837DA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61966235-EB3D-15B3-B1D8-5C30F163DA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a:extLst>
              <a:ext uri="{FF2B5EF4-FFF2-40B4-BE49-F238E27FC236}">
                <a16:creationId xmlns:a16="http://schemas.microsoft.com/office/drawing/2014/main" id="{5D1C6386-54AC-2709-348A-2600AB51A7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473613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5C9B4147-93A1-DF9C-79AD-E699B445AB7D}"/>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6C0F7350-9FA3-583B-EC41-188A53DB26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284FD674-6FB1-8D6A-8E96-DD764D0CC9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US" b="1" i="0" dirty="0">
                <a:solidFill>
                  <a:srgbClr val="0D0D0D"/>
                </a:solidFill>
                <a:effectLst/>
                <a:latin typeface="Söhne"/>
              </a:rPr>
              <a:t>Time Management: </a:t>
            </a:r>
            <a:r>
              <a:rPr lang="en-US" b="0" i="0" dirty="0">
                <a:solidFill>
                  <a:srgbClr val="0D0D0D"/>
                </a:solidFill>
                <a:effectLst/>
                <a:latin typeface="Söhne"/>
              </a:rPr>
              <a:t>Effective facilitators adeptly organize and allocate time during sessions, prioritizing topics and setting realistic schedules to maximize productivity and engagement. By managing time effectively, they optimize learning opportunities while respecting participants' commitments.</a:t>
            </a:r>
          </a:p>
          <a:p>
            <a:pPr algn="l"/>
            <a:endParaRPr lang="en-US" b="1" i="0" dirty="0">
              <a:solidFill>
                <a:srgbClr val="0D0D0D"/>
              </a:solidFill>
              <a:effectLst/>
              <a:latin typeface="Söhne"/>
            </a:endParaRPr>
          </a:p>
          <a:p>
            <a:pPr algn="l"/>
            <a:r>
              <a:rPr lang="en-US" b="1" i="0" dirty="0">
                <a:solidFill>
                  <a:srgbClr val="0D0D0D"/>
                </a:solidFill>
                <a:effectLst/>
                <a:latin typeface="Söhne"/>
              </a:rPr>
              <a:t>Preparedness: </a:t>
            </a:r>
            <a:r>
              <a:rPr lang="en-US" b="0" i="0" dirty="0">
                <a:solidFill>
                  <a:srgbClr val="0D0D0D"/>
                </a:solidFill>
                <a:effectLst/>
                <a:latin typeface="Söhne"/>
              </a:rPr>
              <a:t>Prepared facilitators meticulously plan and prepare for sessions, ensuring relevant content, available resources, and logistical readiness. They anticipate challenges, equipping themselves to address diverse needs and unexpected situations, instilling confidence and trust among participants.</a:t>
            </a:r>
          </a:p>
          <a:p>
            <a:pPr algn="l"/>
            <a:endParaRPr lang="en-US" b="0" i="0" dirty="0">
              <a:solidFill>
                <a:srgbClr val="0D0D0D"/>
              </a:solidFill>
              <a:effectLst/>
              <a:latin typeface="Söhne"/>
            </a:endParaRPr>
          </a:p>
          <a:p>
            <a:pPr algn="l"/>
            <a:r>
              <a:rPr lang="en-US" b="1" i="0" dirty="0">
                <a:solidFill>
                  <a:srgbClr val="0D0D0D"/>
                </a:solidFill>
                <a:effectLst/>
                <a:latin typeface="Söhne"/>
              </a:rPr>
              <a:t>Clear Communication: </a:t>
            </a:r>
            <a:r>
              <a:rPr lang="en-US" b="0" i="0" dirty="0">
                <a:solidFill>
                  <a:srgbClr val="0D0D0D"/>
                </a:solidFill>
                <a:effectLst/>
                <a:latin typeface="Söhne"/>
              </a:rPr>
              <a:t>Facilitators skilled in clear communication articulate ideas concisely, fostering comprehension through active listening and effective questioning. Their communication promotes open dialogue and mutual understanding, laying a foundation for meaningful collaboration.</a:t>
            </a:r>
          </a:p>
          <a:p>
            <a:pPr algn="l"/>
            <a:endParaRPr lang="en-US" b="0" i="0" dirty="0">
              <a:solidFill>
                <a:srgbClr val="0D0D0D"/>
              </a:solidFill>
              <a:effectLst/>
              <a:latin typeface="Söhne"/>
            </a:endParaRPr>
          </a:p>
          <a:p>
            <a:pPr algn="l"/>
            <a:r>
              <a:rPr lang="en-US" b="1" i="0" dirty="0">
                <a:solidFill>
                  <a:srgbClr val="0D0D0D"/>
                </a:solidFill>
                <a:effectLst/>
                <a:latin typeface="Söhne"/>
              </a:rPr>
              <a:t>Objective Viewpoint: </a:t>
            </a:r>
            <a:r>
              <a:rPr lang="en-US" b="0" i="0" dirty="0">
                <a:solidFill>
                  <a:srgbClr val="0D0D0D"/>
                </a:solidFill>
                <a:effectLst/>
                <a:latin typeface="Söhne"/>
              </a:rPr>
              <a:t>Facilitators maintain neutrality, allowing diverse perspectives to be heard and respected. They encourage critical thinking, fostering an environment of fairness and open-mindedness that enhances learning outcomes. </a:t>
            </a:r>
            <a:r>
              <a:rPr lang="en-US" b="0" i="0" dirty="0">
                <a:solidFill>
                  <a:srgbClr val="16252D"/>
                </a:solidFill>
                <a:effectLst/>
                <a:latin typeface="Roboto" panose="02000000000000000000" pitchFamily="2" charset="0"/>
              </a:rPr>
              <a:t>The ability to see things objectively means you can change your perspective, stay composed and make more informed decisions that capture the essence of the problem at hand. Put simply, an effective facilitator aims to bring out the best in others.</a:t>
            </a:r>
            <a:endParaRPr lang="en-US" b="0" i="0" dirty="0">
              <a:solidFill>
                <a:srgbClr val="0D0D0D"/>
              </a:solidFill>
              <a:effectLst/>
              <a:latin typeface="Söhne"/>
            </a:endParaRPr>
          </a:p>
          <a:p>
            <a:pPr algn="l"/>
            <a:endParaRPr lang="en-US" b="0" i="0" dirty="0">
              <a:solidFill>
                <a:srgbClr val="0D0D0D"/>
              </a:solidFill>
              <a:effectLst/>
              <a:latin typeface="Söhne"/>
            </a:endParaRPr>
          </a:p>
          <a:p>
            <a:pPr algn="l"/>
            <a:r>
              <a:rPr lang="en-US" b="1" i="0" dirty="0">
                <a:solidFill>
                  <a:srgbClr val="0D0D0D"/>
                </a:solidFill>
                <a:effectLst/>
                <a:latin typeface="Söhne"/>
              </a:rPr>
              <a:t>Positive Culture Champion: </a:t>
            </a:r>
            <a:r>
              <a:rPr lang="en-US" b="0" i="0" dirty="0">
                <a:solidFill>
                  <a:srgbClr val="0D0D0D"/>
                </a:solidFill>
                <a:effectLst/>
                <a:latin typeface="Söhne"/>
              </a:rPr>
              <a:t>Positive culture champions cultivate inclusive environments, modeling behaviors that inspire confidence and trust. Through encouragement and recognition, they nurture optimism and resilience, empowering individuals to thrive.</a:t>
            </a:r>
          </a:p>
          <a:p>
            <a:pPr algn="l"/>
            <a:endParaRPr lang="en-US" b="0" i="0" dirty="0">
              <a:solidFill>
                <a:srgbClr val="0D0D0D"/>
              </a:solidFill>
              <a:effectLst/>
              <a:latin typeface="Söhne"/>
            </a:endParaRPr>
          </a:p>
          <a:p>
            <a:pPr algn="l"/>
            <a:r>
              <a:rPr lang="en-US" b="1" i="0" dirty="0">
                <a:solidFill>
                  <a:srgbClr val="0D0D0D"/>
                </a:solidFill>
                <a:effectLst/>
                <a:latin typeface="Söhne"/>
              </a:rPr>
              <a:t>Adaptability: </a:t>
            </a:r>
            <a:r>
              <a:rPr lang="en-US" b="0" i="0" dirty="0">
                <a:solidFill>
                  <a:srgbClr val="0D0D0D"/>
                </a:solidFill>
                <a:effectLst/>
                <a:latin typeface="Söhne"/>
              </a:rPr>
              <a:t>Adaptable facilitators respond flexibly to evolving needs, adjusting approaches based on feedback and unforeseen circumstances. Their resourcefulness ensures sessions remain relevant and impactful, even in challenging situations.</a:t>
            </a:r>
          </a:p>
          <a:p>
            <a:pPr algn="l"/>
            <a:endParaRPr lang="en-US" b="0" i="0" dirty="0">
              <a:solidFill>
                <a:srgbClr val="0D0D0D"/>
              </a:solidFill>
              <a:effectLst/>
              <a:latin typeface="Söhne"/>
            </a:endParaRPr>
          </a:p>
          <a:p>
            <a:pPr algn="l"/>
            <a:r>
              <a:rPr lang="en-US" b="0" i="0" dirty="0">
                <a:solidFill>
                  <a:srgbClr val="0D0D0D"/>
                </a:solidFill>
                <a:effectLst/>
                <a:latin typeface="Söhne"/>
              </a:rPr>
              <a:t>https://acorn.works/resources/facilitator-roles-and-skills</a:t>
            </a:r>
          </a:p>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06784770-155F-EA2D-2F44-F2D45C8D874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233100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49FB1EC9-E708-C90C-594B-298BF7850EBD}"/>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A69C0D43-D17D-B606-1EA8-9ED3C13E7A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1B06A81D-2B7A-6A95-4A57-4CDF81C8EEE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3436170A-E0B5-8D1E-3D76-FBE2F13CB83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891193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9CA1D983-2CF1-D435-8E9D-96D6B2E60607}"/>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65587B4B-A22D-2A36-BE4A-FDDC2DE5F3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2E1E608B-2924-9BF4-3A27-9A6711F0E67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360EC867-9AA9-56C5-511D-DA5B60B7799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51322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0D3D6-4707-F61C-7B84-4A2491E46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C1BF5-E3DE-E51B-9EF2-F6D468B7D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FEE74-89BE-E1F0-5B9B-20DB9309C9C1}"/>
              </a:ext>
            </a:extLst>
          </p:cNvPr>
          <p:cNvSpPr>
            <a:spLocks noGrp="1"/>
          </p:cNvSpPr>
          <p:nvPr>
            <p:ph type="body" idx="1"/>
          </p:nvPr>
        </p:nvSpPr>
        <p:spPr/>
        <p:txBody>
          <a:bodyPr/>
          <a:lstStyle/>
          <a:p>
            <a:pPr>
              <a:buFont typeface="+mj-lt"/>
              <a:buAutoNum type="arabicPeriod"/>
            </a:pPr>
            <a:r>
              <a:rPr lang="en-US" b="1" dirty="0"/>
              <a:t>Building Effective Teamwork in Community Training</a:t>
            </a:r>
            <a:endParaRPr lang="en-US" dirty="0"/>
          </a:p>
          <a:p>
            <a:pPr marL="742950" lvl="1" indent="-285750">
              <a:buFont typeface="Arial" panose="020B0604020202020204" pitchFamily="34" charset="0"/>
              <a:buChar char="•"/>
            </a:pPr>
            <a:r>
              <a:rPr lang="en-US" dirty="0"/>
              <a:t>Importance of collaboration in disaster education</a:t>
            </a:r>
          </a:p>
          <a:p>
            <a:pPr marL="742950" lvl="1" indent="-285750">
              <a:buFont typeface="Arial" panose="020B0604020202020204" pitchFamily="34" charset="0"/>
              <a:buChar char="•"/>
            </a:pPr>
            <a:r>
              <a:rPr lang="en-US" dirty="0"/>
              <a:t>Strategies to foster trust, cooperation, and shared responsibility</a:t>
            </a:r>
          </a:p>
          <a:p>
            <a:pPr marL="742950" lvl="1" indent="-285750">
              <a:buFont typeface="Arial" panose="020B0604020202020204" pitchFamily="34" charset="0"/>
              <a:buChar char="•"/>
            </a:pPr>
            <a:endParaRPr lang="en-US" dirty="0"/>
          </a:p>
          <a:p>
            <a:pPr>
              <a:buFont typeface="+mj-lt"/>
              <a:buAutoNum type="arabicPeriod"/>
            </a:pPr>
            <a:r>
              <a:rPr lang="en-US" b="1" dirty="0"/>
              <a:t>Understanding Team Dynamics and Personality Types</a:t>
            </a:r>
            <a:endParaRPr lang="en-US" dirty="0"/>
          </a:p>
          <a:p>
            <a:pPr marL="742950" lvl="1" indent="-285750">
              <a:buFont typeface="Arial" panose="020B0604020202020204" pitchFamily="34" charset="0"/>
              <a:buChar char="•"/>
            </a:pPr>
            <a:r>
              <a:rPr lang="en-US" dirty="0"/>
              <a:t>Recognizing different personality types and communication styles</a:t>
            </a:r>
          </a:p>
          <a:p>
            <a:pPr marL="742950" lvl="1" indent="-285750">
              <a:buFont typeface="Arial" panose="020B0604020202020204" pitchFamily="34" charset="0"/>
              <a:buChar char="•"/>
            </a:pPr>
            <a:r>
              <a:rPr lang="en-US" dirty="0"/>
              <a:t>Adapting your facilitation approach to maximize engagement and inclusion</a:t>
            </a:r>
          </a:p>
          <a:p>
            <a:pPr marL="742950" lvl="1" indent="-285750">
              <a:buFont typeface="Arial" panose="020B0604020202020204" pitchFamily="34" charset="0"/>
              <a:buChar char="•"/>
            </a:pPr>
            <a:endParaRPr lang="en-US" dirty="0"/>
          </a:p>
          <a:p>
            <a:pPr>
              <a:buFont typeface="+mj-lt"/>
              <a:buAutoNum type="arabicPeriod"/>
            </a:pPr>
            <a:r>
              <a:rPr lang="en-US" b="1" dirty="0"/>
              <a:t>Facilitation Best Practices for Diverse Community Groups</a:t>
            </a:r>
            <a:endParaRPr lang="en-US" dirty="0"/>
          </a:p>
          <a:p>
            <a:pPr marL="742950" lvl="1" indent="-285750">
              <a:buFont typeface="Arial" panose="020B0604020202020204" pitchFamily="34" charset="0"/>
              <a:buChar char="•"/>
            </a:pPr>
            <a:r>
              <a:rPr lang="en-US" dirty="0"/>
              <a:t>Tailoring methods for specific audiences:</a:t>
            </a:r>
          </a:p>
          <a:p>
            <a:pPr marL="1143000" lvl="2" indent="-228600">
              <a:buFont typeface="Wingdings" panose="05000000000000000000" pitchFamily="2" charset="2"/>
              <a:buChar char="ü"/>
            </a:pPr>
            <a:r>
              <a:rPr lang="en-US" b="1" dirty="0"/>
              <a:t>Elderly participants</a:t>
            </a:r>
            <a:r>
              <a:rPr lang="en-US" dirty="0"/>
              <a:t>: addressing physical, cognitive, and emotional considerations</a:t>
            </a:r>
          </a:p>
          <a:p>
            <a:pPr marL="1143000" lvl="2" indent="-228600">
              <a:buFont typeface="Wingdings" panose="05000000000000000000" pitchFamily="2" charset="2"/>
              <a:buChar char="ü"/>
            </a:pPr>
            <a:r>
              <a:rPr lang="en-US" b="1" dirty="0"/>
              <a:t>Low-literacy learners</a:t>
            </a:r>
            <a:r>
              <a:rPr lang="en-US" dirty="0"/>
              <a:t>: using visual aids, storytelling, and interactive techniques</a:t>
            </a:r>
          </a:p>
          <a:p>
            <a:pPr marL="1143000" lvl="2" indent="-228600">
              <a:buFont typeface="Wingdings" panose="05000000000000000000" pitchFamily="2" charset="2"/>
              <a:buChar char="ü"/>
            </a:pPr>
            <a:r>
              <a:rPr lang="en-US" b="1" dirty="0"/>
              <a:t>Young adults (18–25)</a:t>
            </a:r>
            <a:r>
              <a:rPr lang="en-US" dirty="0"/>
              <a:t>: leveraging peer learning, hands-on activities, and real-life relevance</a:t>
            </a:r>
          </a:p>
          <a:p>
            <a:pPr marL="1143000" lvl="2" indent="-228600">
              <a:buFont typeface="Wingdings" panose="05000000000000000000" pitchFamily="2" charset="2"/>
              <a:buChar char="ü"/>
            </a:pPr>
            <a:endParaRPr lang="en-US" dirty="0"/>
          </a:p>
          <a:p>
            <a:pPr>
              <a:buFont typeface="+mj-lt"/>
              <a:buAutoNum type="arabicPeriod"/>
            </a:pPr>
            <a:r>
              <a:rPr lang="en-US" b="1" dirty="0"/>
              <a:t>Using Technology to Enhance Learning</a:t>
            </a:r>
            <a:endParaRPr lang="en-US" dirty="0"/>
          </a:p>
          <a:p>
            <a:pPr marL="742950" lvl="1" indent="-285750">
              <a:buFont typeface="Arial" panose="020B0604020202020204" pitchFamily="34" charset="0"/>
              <a:buChar char="•"/>
            </a:pPr>
            <a:r>
              <a:rPr lang="en-US" b="1" dirty="0"/>
              <a:t>Online facilitation</a:t>
            </a:r>
            <a:r>
              <a:rPr lang="en-US" dirty="0"/>
              <a:t>: tools, platforms, and strategies for virtual engagement</a:t>
            </a:r>
          </a:p>
          <a:p>
            <a:pPr marL="742950" lvl="1" indent="-285750">
              <a:buFont typeface="Arial" panose="020B0604020202020204" pitchFamily="34" charset="0"/>
              <a:buChar char="•"/>
            </a:pPr>
            <a:r>
              <a:rPr lang="en-US" b="1" dirty="0"/>
              <a:t>In-person facilitation</a:t>
            </a:r>
            <a:r>
              <a:rPr lang="en-US" dirty="0"/>
              <a:t>: blending tech with traditional methods to boost interaction</a:t>
            </a:r>
          </a:p>
          <a:p>
            <a:pPr marL="742950" lvl="1" indent="-285750">
              <a:buFont typeface="Arial" panose="020B0604020202020204" pitchFamily="34" charset="0"/>
              <a:buChar char="•"/>
            </a:pPr>
            <a:r>
              <a:rPr lang="en-US" dirty="0"/>
              <a:t>Ensuring accessibility and digital inclusion for all learner types</a:t>
            </a:r>
          </a:p>
          <a:p>
            <a:endParaRPr lang="en-TT" dirty="0"/>
          </a:p>
        </p:txBody>
      </p:sp>
      <p:sp>
        <p:nvSpPr>
          <p:cNvPr id="4" name="Slide Number Placeholder 3">
            <a:extLst>
              <a:ext uri="{FF2B5EF4-FFF2-40B4-BE49-F238E27FC236}">
                <a16:creationId xmlns:a16="http://schemas.microsoft.com/office/drawing/2014/main" id="{C19A17DF-4AD6-4495-FC9D-725AEB4C8943}"/>
              </a:ext>
            </a:extLst>
          </p:cNvPr>
          <p:cNvSpPr>
            <a:spLocks noGrp="1"/>
          </p:cNvSpPr>
          <p:nvPr>
            <p:ph type="sldNum" sz="quarter" idx="5"/>
          </p:nvPr>
        </p:nvSpPr>
        <p:spPr/>
        <p:txBody>
          <a:bodyPr/>
          <a:lstStyle/>
          <a:p>
            <a:fld id="{F42D3322-685D-4B30-80D3-6989EB47F693}" type="slidenum">
              <a:rPr lang="en-US" smtClean="0"/>
              <a:t>2</a:t>
            </a:fld>
            <a:endParaRPr lang="en-US"/>
          </a:p>
        </p:txBody>
      </p:sp>
    </p:spTree>
    <p:extLst>
      <p:ext uri="{BB962C8B-B14F-4D97-AF65-F5344CB8AC3E}">
        <p14:creationId xmlns:p14="http://schemas.microsoft.com/office/powerpoint/2010/main" val="285541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C3FF713A-7F09-1CE6-9236-006E15AECCB7}"/>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7F3C3A61-0383-42B4-97E0-3F1001AD49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C352050C-2E5C-69FB-FB48-1693888878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45B059AB-841D-63CD-0B00-34E64E0CAD5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1262143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634EAA6A-ECD2-C7BA-F355-CC2CB6AAC4B0}"/>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1097C274-A977-0205-B353-23F6DBE79C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52CC0B84-9F2A-2030-7D26-48C173E4E19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5995E06B-93CD-2141-66B6-989515C8368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55779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64E9C91C-8F48-72F7-9CC1-D3A3BFDF1CA1}"/>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E9ECD392-9E82-8E94-6C46-CD1F4CAA02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D1DB73AC-74A8-DFD8-25BF-C644ED3127E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784D58BA-9BF6-F49B-8705-2E59B0A6A5F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3674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90E161B8-8CC1-5366-2038-ABAA07A72F7E}"/>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8DB0FE64-4CD9-39AD-6AC6-97CBD3ED3DB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19248CF3-AC4D-C1E5-0013-F5F244716AC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6FC6D89C-E277-A5E0-3F67-B602E9830B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800473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D888A2AD-836E-18DD-FCCB-931BE9ECC2BE}"/>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4FE53DE9-6F0A-F9FE-8736-0BA8A225B18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7B0154D6-F968-B69A-1629-A872E61022C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0F8EAEAE-C35D-37B1-50DA-0EF761AE4A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100556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a:extLst>
            <a:ext uri="{FF2B5EF4-FFF2-40B4-BE49-F238E27FC236}">
              <a16:creationId xmlns:a16="http://schemas.microsoft.com/office/drawing/2014/main" id="{3773CB09-7836-FA4D-270F-F80DB7A2ABBA}"/>
            </a:ext>
          </a:extLst>
        </p:cNvPr>
        <p:cNvGrpSpPr/>
        <p:nvPr/>
      </p:nvGrpSpPr>
      <p:grpSpPr>
        <a:xfrm>
          <a:off x="0" y="0"/>
          <a:ext cx="0" cy="0"/>
          <a:chOff x="0" y="0"/>
          <a:chExt cx="0" cy="0"/>
        </a:xfrm>
      </p:grpSpPr>
      <p:sp>
        <p:nvSpPr>
          <p:cNvPr id="785" name="Google Shape;785;p45:notes">
            <a:extLst>
              <a:ext uri="{FF2B5EF4-FFF2-40B4-BE49-F238E27FC236}">
                <a16:creationId xmlns:a16="http://schemas.microsoft.com/office/drawing/2014/main" id="{EBBEE2A7-3FDE-382E-8A4B-039E0B4F11E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45:notes">
            <a:extLst>
              <a:ext uri="{FF2B5EF4-FFF2-40B4-BE49-F238E27FC236}">
                <a16:creationId xmlns:a16="http://schemas.microsoft.com/office/drawing/2014/main" id="{518982C9-A630-FF31-E6D8-B0AFAF4A82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981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Building Effective Teamwork in Community Training</a:t>
            </a:r>
            <a:endParaRPr lang="en-US" dirty="0"/>
          </a:p>
          <a:p>
            <a:pPr marL="742950" lvl="1" indent="-285750">
              <a:buFont typeface="Arial" panose="020B0604020202020204" pitchFamily="34" charset="0"/>
              <a:buChar char="•"/>
            </a:pPr>
            <a:r>
              <a:rPr lang="en-US" dirty="0"/>
              <a:t>Importance of collaboration in disaster education</a:t>
            </a:r>
          </a:p>
          <a:p>
            <a:pPr marL="742950" lvl="1" indent="-285750">
              <a:buFont typeface="Arial" panose="020B0604020202020204" pitchFamily="34" charset="0"/>
              <a:buChar char="•"/>
            </a:pPr>
            <a:r>
              <a:rPr lang="en-US" dirty="0"/>
              <a:t>Strategies to foster trust, cooperation, and shared responsibility</a:t>
            </a:r>
          </a:p>
          <a:p>
            <a:pPr marL="742950" lvl="1" indent="-285750">
              <a:buFont typeface="Arial" panose="020B0604020202020204" pitchFamily="34" charset="0"/>
              <a:buChar char="•"/>
            </a:pPr>
            <a:endParaRPr lang="en-US" dirty="0"/>
          </a:p>
          <a:p>
            <a:pPr>
              <a:buFont typeface="+mj-lt"/>
              <a:buAutoNum type="arabicPeriod"/>
            </a:pPr>
            <a:r>
              <a:rPr lang="en-US" b="1" dirty="0"/>
              <a:t>Understanding Team Dynamics and Personality Types</a:t>
            </a:r>
            <a:endParaRPr lang="en-US" dirty="0"/>
          </a:p>
          <a:p>
            <a:pPr marL="742950" lvl="1" indent="-285750">
              <a:buFont typeface="Arial" panose="020B0604020202020204" pitchFamily="34" charset="0"/>
              <a:buChar char="•"/>
            </a:pPr>
            <a:r>
              <a:rPr lang="en-US" dirty="0"/>
              <a:t>Recognizing different personality types and communication styles</a:t>
            </a:r>
          </a:p>
          <a:p>
            <a:pPr marL="742950" lvl="1" indent="-285750">
              <a:buFont typeface="Arial" panose="020B0604020202020204" pitchFamily="34" charset="0"/>
              <a:buChar char="•"/>
            </a:pPr>
            <a:r>
              <a:rPr lang="en-US" dirty="0"/>
              <a:t>Adapting your facilitation approach to maximize engagement and inclusion</a:t>
            </a:r>
          </a:p>
          <a:p>
            <a:pPr marL="742950" lvl="1" indent="-285750">
              <a:buFont typeface="Arial" panose="020B0604020202020204" pitchFamily="34" charset="0"/>
              <a:buChar char="•"/>
            </a:pPr>
            <a:endParaRPr lang="en-US" dirty="0"/>
          </a:p>
          <a:p>
            <a:pPr>
              <a:buFont typeface="+mj-lt"/>
              <a:buAutoNum type="arabicPeriod"/>
            </a:pPr>
            <a:r>
              <a:rPr lang="en-US" b="1" dirty="0"/>
              <a:t>Facilitation Best Practices for Diverse Community Groups</a:t>
            </a:r>
            <a:endParaRPr lang="en-US" dirty="0"/>
          </a:p>
          <a:p>
            <a:pPr marL="742950" lvl="1" indent="-285750">
              <a:buFont typeface="Arial" panose="020B0604020202020204" pitchFamily="34" charset="0"/>
              <a:buChar char="•"/>
            </a:pPr>
            <a:r>
              <a:rPr lang="en-US" dirty="0"/>
              <a:t>Tailoring methods for specific audiences:</a:t>
            </a:r>
          </a:p>
          <a:p>
            <a:pPr marL="1143000" lvl="2" indent="-228600">
              <a:buFont typeface="Wingdings" panose="05000000000000000000" pitchFamily="2" charset="2"/>
              <a:buChar char="ü"/>
            </a:pPr>
            <a:r>
              <a:rPr lang="en-US" b="1" dirty="0"/>
              <a:t>Elderly participants</a:t>
            </a:r>
            <a:r>
              <a:rPr lang="en-US" dirty="0"/>
              <a:t>: addressing physical, cognitive, and emotional considerations</a:t>
            </a:r>
          </a:p>
          <a:p>
            <a:pPr marL="1143000" lvl="2" indent="-228600">
              <a:buFont typeface="Wingdings" panose="05000000000000000000" pitchFamily="2" charset="2"/>
              <a:buChar char="ü"/>
            </a:pPr>
            <a:r>
              <a:rPr lang="en-US" b="1" dirty="0"/>
              <a:t>Low-literacy learners</a:t>
            </a:r>
            <a:r>
              <a:rPr lang="en-US" dirty="0"/>
              <a:t>: using visual aids, storytelling, and interactive techniques</a:t>
            </a:r>
          </a:p>
          <a:p>
            <a:pPr marL="1143000" lvl="2" indent="-228600">
              <a:buFont typeface="Wingdings" panose="05000000000000000000" pitchFamily="2" charset="2"/>
              <a:buChar char="ü"/>
            </a:pPr>
            <a:r>
              <a:rPr lang="en-US" b="1" dirty="0"/>
              <a:t>Young adults (18–25)</a:t>
            </a:r>
            <a:r>
              <a:rPr lang="en-US" dirty="0"/>
              <a:t>: leveraging peer learning, hands-on activities, and real-life relevance</a:t>
            </a:r>
          </a:p>
          <a:p>
            <a:pPr marL="1143000" lvl="2" indent="-228600">
              <a:buFont typeface="Wingdings" panose="05000000000000000000" pitchFamily="2" charset="2"/>
              <a:buChar char="ü"/>
            </a:pPr>
            <a:endParaRPr lang="en-US" dirty="0"/>
          </a:p>
          <a:p>
            <a:pPr>
              <a:buFont typeface="+mj-lt"/>
              <a:buAutoNum type="arabicPeriod"/>
            </a:pPr>
            <a:r>
              <a:rPr lang="en-US" b="1" dirty="0"/>
              <a:t>Using Technology to Enhance Learning</a:t>
            </a:r>
            <a:endParaRPr lang="en-US" dirty="0"/>
          </a:p>
          <a:p>
            <a:pPr marL="742950" lvl="1" indent="-285750">
              <a:buFont typeface="Arial" panose="020B0604020202020204" pitchFamily="34" charset="0"/>
              <a:buChar char="•"/>
            </a:pPr>
            <a:r>
              <a:rPr lang="en-US" b="1" dirty="0"/>
              <a:t>Online facilitation</a:t>
            </a:r>
            <a:r>
              <a:rPr lang="en-US" dirty="0"/>
              <a:t>: tools, platforms, and strategies for virtual engagement</a:t>
            </a:r>
          </a:p>
          <a:p>
            <a:pPr marL="742950" lvl="1" indent="-285750">
              <a:buFont typeface="Arial" panose="020B0604020202020204" pitchFamily="34" charset="0"/>
              <a:buChar char="•"/>
            </a:pPr>
            <a:r>
              <a:rPr lang="en-US" b="1" dirty="0"/>
              <a:t>In-person facilitation</a:t>
            </a:r>
            <a:r>
              <a:rPr lang="en-US" dirty="0"/>
              <a:t>: blending tech with traditional methods to boost interaction</a:t>
            </a:r>
          </a:p>
          <a:p>
            <a:pPr marL="742950" lvl="1" indent="-285750">
              <a:buFont typeface="Arial" panose="020B0604020202020204" pitchFamily="34" charset="0"/>
              <a:buChar char="•"/>
            </a:pPr>
            <a:r>
              <a:rPr lang="en-US" dirty="0"/>
              <a:t>Ensuring accessibility and digital inclusion for all learner types</a:t>
            </a:r>
          </a:p>
          <a:p>
            <a:endParaRPr lang="en-TT" dirty="0"/>
          </a:p>
        </p:txBody>
      </p:sp>
      <p:sp>
        <p:nvSpPr>
          <p:cNvPr id="4" name="Slide Number Placeholder 3"/>
          <p:cNvSpPr>
            <a:spLocks noGrp="1"/>
          </p:cNvSpPr>
          <p:nvPr>
            <p:ph type="sldNum" sz="quarter" idx="5"/>
          </p:nvPr>
        </p:nvSpPr>
        <p:spPr/>
        <p:txBody>
          <a:bodyPr/>
          <a:lstStyle/>
          <a:p>
            <a:fld id="{F42D3322-685D-4B30-80D3-6989EB47F693}" type="slidenum">
              <a:rPr lang="en-US" smtClean="0"/>
              <a:t>3</a:t>
            </a:fld>
            <a:endParaRPr lang="en-US"/>
          </a:p>
        </p:txBody>
      </p:sp>
    </p:spTree>
    <p:extLst>
      <p:ext uri="{BB962C8B-B14F-4D97-AF65-F5344CB8AC3E}">
        <p14:creationId xmlns:p14="http://schemas.microsoft.com/office/powerpoint/2010/main" val="302245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A5C3FCF3-7EE5-4E4E-FFB9-081D0D13B3F5}"/>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1EA7225C-0B99-EA0E-CFB3-57A12837DA2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61966235-EB3D-15B3-B1D8-5C30F163DA5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Roles: </a:t>
            </a:r>
            <a:r>
              <a:rPr kumimoji="0" lang="en-US" altLang="en-US" sz="12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Let everyone try different roles over time. This builds confidence and team resilience.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Open Sans" panose="020B0606030504020204" pitchFamily="34" charset="0"/>
                <a:ea typeface="Open Sans" panose="020B0606030504020204" pitchFamily="34" charset="0"/>
                <a:cs typeface="Open Sans" panose="020B0606030504020204" pitchFamily="34" charset="0"/>
              </a:rPr>
              <a:t>Communication: </a:t>
            </a:r>
            <a:r>
              <a:rPr lang="en-US" sz="1200" dirty="0">
                <a:latin typeface="Open Sans" panose="020B0606030504020204" pitchFamily="34" charset="0"/>
                <a:ea typeface="Open Sans" panose="020B0606030504020204" pitchFamily="34" charset="0"/>
                <a:cs typeface="Open Sans" panose="020B0606030504020204" pitchFamily="34" charset="0"/>
              </a:rPr>
              <a:t>Hold a quick check-in before and after each session. </a:t>
            </a:r>
          </a:p>
          <a:p>
            <a:pPr marL="342900" indent="-342900">
              <a:buClr>
                <a:srgbClr val="F5333F"/>
              </a:buClr>
              <a:buFont typeface="Wingdings" panose="05000000000000000000" pitchFamily="2" charset="2"/>
              <a:buChar char="v"/>
            </a:pPr>
            <a:r>
              <a:rPr lang="en-US" sz="1200" dirty="0">
                <a:latin typeface="Open Sans" panose="020B0606030504020204" pitchFamily="34" charset="0"/>
                <a:ea typeface="Open Sans" panose="020B0606030504020204" pitchFamily="34" charset="0"/>
                <a:cs typeface="Open Sans" panose="020B0606030504020204" pitchFamily="34" charset="0"/>
              </a:rPr>
              <a:t>“What’s our game plan?”</a:t>
            </a:r>
          </a:p>
          <a:p>
            <a:pPr marL="342900" indent="-342900">
              <a:buClr>
                <a:srgbClr val="F5333F"/>
              </a:buClr>
              <a:buFont typeface="Wingdings" panose="05000000000000000000" pitchFamily="2" charset="2"/>
              <a:buChar char="v"/>
            </a:pPr>
            <a:r>
              <a:rPr lang="en-US" sz="1200" dirty="0">
                <a:latin typeface="Open Sans" panose="020B0606030504020204" pitchFamily="34" charset="0"/>
                <a:ea typeface="Open Sans" panose="020B0606030504020204" pitchFamily="34" charset="0"/>
                <a:cs typeface="Open Sans" panose="020B0606030504020204" pitchFamily="34" charset="0"/>
              </a:rPr>
              <a:t>“Anything that went wrong last time we should fix?”</a:t>
            </a:r>
          </a:p>
          <a:p>
            <a:pPr marL="342900" indent="-342900">
              <a:buClr>
                <a:srgbClr val="F5333F"/>
              </a:buClr>
              <a:buFont typeface="Wingdings" panose="05000000000000000000" pitchFamily="2" charset="2"/>
              <a:buChar char="v"/>
            </a:pPr>
            <a:r>
              <a:rPr lang="en-US" sz="1200" dirty="0">
                <a:latin typeface="Open Sans" panose="020B0606030504020204" pitchFamily="34" charset="0"/>
                <a:ea typeface="Open Sans" panose="020B0606030504020204" pitchFamily="34" charset="0"/>
                <a:cs typeface="Open Sans" panose="020B0606030504020204" pitchFamily="34" charset="0"/>
              </a:rPr>
              <a:t>“How are you feeling about your role today?”</a:t>
            </a:r>
          </a:p>
          <a:p>
            <a:pPr marL="0" lvl="0" indent="0" algn="l" rtl="0">
              <a:spcBef>
                <a:spcPts val="0"/>
              </a:spcBef>
              <a:spcAft>
                <a:spcPts val="0"/>
              </a:spcAft>
              <a:buNone/>
            </a:pPr>
            <a:endParaRPr lang="en-US" dirty="0"/>
          </a:p>
          <a:p>
            <a:pPr>
              <a:buNone/>
            </a:pPr>
            <a:r>
              <a:rPr lang="en-US" sz="1400" b="1" dirty="0">
                <a:latin typeface="Open Sans" panose="020B0606030504020204" pitchFamily="34" charset="0"/>
                <a:ea typeface="Open Sans" panose="020B0606030504020204" pitchFamily="34" charset="0"/>
                <a:cs typeface="Open Sans" panose="020B0606030504020204" pitchFamily="34" charset="0"/>
              </a:rPr>
              <a:t>Debrief after each session:</a:t>
            </a:r>
          </a:p>
          <a:p>
            <a:pPr marL="342900" indent="-342900">
              <a:buClr>
                <a:srgbClr val="F5333F"/>
              </a:buClr>
              <a:buFont typeface="Wingdings" panose="05000000000000000000" pitchFamily="2" charset="2"/>
              <a:buChar char="v"/>
            </a:pPr>
            <a:r>
              <a:rPr lang="en-US" sz="1200" dirty="0">
                <a:latin typeface="Open Sans" panose="020B0606030504020204" pitchFamily="34" charset="0"/>
                <a:ea typeface="Open Sans" panose="020B0606030504020204" pitchFamily="34" charset="0"/>
                <a:cs typeface="Open Sans" panose="020B0606030504020204" pitchFamily="34" charset="0"/>
              </a:rPr>
              <a:t>Review what worked</a:t>
            </a:r>
          </a:p>
          <a:p>
            <a:pPr marL="342900" indent="-342900">
              <a:buClr>
                <a:srgbClr val="F5333F"/>
              </a:buClr>
              <a:buFont typeface="Wingdings" panose="05000000000000000000" pitchFamily="2" charset="2"/>
              <a:buChar char="v"/>
            </a:pPr>
            <a:r>
              <a:rPr lang="en-US" sz="1200" dirty="0">
                <a:latin typeface="Open Sans" panose="020B0606030504020204" pitchFamily="34" charset="0"/>
                <a:ea typeface="Open Sans" panose="020B0606030504020204" pitchFamily="34" charset="0"/>
                <a:cs typeface="Open Sans" panose="020B0606030504020204" pitchFamily="34" charset="0"/>
              </a:rPr>
              <a:t>Talk about what could improve (without blame)</a:t>
            </a:r>
          </a:p>
          <a:p>
            <a:pPr marL="342900" indent="-342900">
              <a:buClr>
                <a:srgbClr val="F5333F"/>
              </a:buClr>
              <a:buFont typeface="Wingdings" panose="05000000000000000000" pitchFamily="2" charset="2"/>
              <a:buChar char="v"/>
            </a:pPr>
            <a:r>
              <a:rPr lang="en-US" sz="1200" dirty="0">
                <a:latin typeface="Open Sans" panose="020B0606030504020204" pitchFamily="34" charset="0"/>
                <a:ea typeface="Open Sans" panose="020B0606030504020204" pitchFamily="34" charset="0"/>
                <a:cs typeface="Open Sans" panose="020B0606030504020204" pitchFamily="34" charset="0"/>
              </a:rPr>
              <a:t>Appreciate individual contributions</a:t>
            </a:r>
          </a:p>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5D1C6386-54AC-2709-348A-2600AB51A70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473613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5B593CED-ACE4-995D-197A-AB3F715754E4}"/>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1BD6B067-BC4C-C560-19EA-9784F4D543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01524126-E0E2-72A8-B6FA-CDA050795B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E17CCA44-473A-4A09-8E5C-207F86B9096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7906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4C4FAB9E-E59A-4212-AEB1-013697C003FA}"/>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4293A52A-B29F-DBAF-2DF7-9BCCF75AF0C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0CAEEAB4-0E0E-2A07-3DB9-ADDA85AF302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a:extLst>
              <a:ext uri="{FF2B5EF4-FFF2-40B4-BE49-F238E27FC236}">
                <a16:creationId xmlns:a16="http://schemas.microsoft.com/office/drawing/2014/main" id="{2B4B55E9-0768-C299-E00B-C1D3DFE907F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14066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498D329F-D354-3716-A97E-3323BD2313F6}"/>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91DF3BFD-F99E-AD8E-687C-ED5F33A917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9E977AE1-6215-63F0-6B81-468BC6F2BD2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a:extLst>
              <a:ext uri="{FF2B5EF4-FFF2-40B4-BE49-F238E27FC236}">
                <a16:creationId xmlns:a16="http://schemas.microsoft.com/office/drawing/2014/main" id="{3EC80700-3438-8963-B487-A579C096E96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4555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575F7F92-06CD-478C-83DE-EC0A8CBA49E3}"/>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CA52A881-48B4-A06C-22B4-B800AE086F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04C21F2D-7467-6726-F61C-F6711A44FF2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a:extLst>
              <a:ext uri="{FF2B5EF4-FFF2-40B4-BE49-F238E27FC236}">
                <a16:creationId xmlns:a16="http://schemas.microsoft.com/office/drawing/2014/main" id="{43905C0D-D05C-A5B6-3255-1F4943DE88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4262829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a:extLst>
            <a:ext uri="{FF2B5EF4-FFF2-40B4-BE49-F238E27FC236}">
              <a16:creationId xmlns:a16="http://schemas.microsoft.com/office/drawing/2014/main" id="{BB836EBF-DA7F-D1A0-F9F9-0CCB9C6225FD}"/>
            </a:ext>
          </a:extLst>
        </p:cNvPr>
        <p:cNvGrpSpPr/>
        <p:nvPr/>
      </p:nvGrpSpPr>
      <p:grpSpPr>
        <a:xfrm>
          <a:off x="0" y="0"/>
          <a:ext cx="0" cy="0"/>
          <a:chOff x="0" y="0"/>
          <a:chExt cx="0" cy="0"/>
        </a:xfrm>
      </p:grpSpPr>
      <p:sp>
        <p:nvSpPr>
          <p:cNvPr id="112" name="Google Shape;112;p3:notes">
            <a:extLst>
              <a:ext uri="{FF2B5EF4-FFF2-40B4-BE49-F238E27FC236}">
                <a16:creationId xmlns:a16="http://schemas.microsoft.com/office/drawing/2014/main" id="{8FCA1BB1-0B14-F6CF-2C05-1A14802365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a:extLst>
              <a:ext uri="{FF2B5EF4-FFF2-40B4-BE49-F238E27FC236}">
                <a16:creationId xmlns:a16="http://schemas.microsoft.com/office/drawing/2014/main" id="{DF717419-1973-E807-870A-1D1E7EEAF5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a:extLst>
              <a:ext uri="{FF2B5EF4-FFF2-40B4-BE49-F238E27FC236}">
                <a16:creationId xmlns:a16="http://schemas.microsoft.com/office/drawing/2014/main" id="{51A6F7F3-A83E-0FC2-41F3-92708C545F6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54819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F1A8-7723-E1EB-872E-B33F335C3A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B811C3-4E1D-4CD2-8506-39DE5CC58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0CAF6C-1B8E-4164-4276-9943A6BBDC23}"/>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5" name="Footer Placeholder 4">
            <a:extLst>
              <a:ext uri="{FF2B5EF4-FFF2-40B4-BE49-F238E27FC236}">
                <a16:creationId xmlns:a16="http://schemas.microsoft.com/office/drawing/2014/main" id="{AD15FFBB-B3FA-F3E8-4664-19529A9C1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ADC74A-B300-CA6D-F51E-5DA9AAF2D377}"/>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965504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596A4-8931-EC9D-FEE1-75E0933A41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76429-AF6D-F36D-277E-8809E2072C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4E475-5DAE-99B4-C060-C327B78FE984}"/>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5" name="Footer Placeholder 4">
            <a:extLst>
              <a:ext uri="{FF2B5EF4-FFF2-40B4-BE49-F238E27FC236}">
                <a16:creationId xmlns:a16="http://schemas.microsoft.com/office/drawing/2014/main" id="{D9B7E73C-B6B9-9C2D-652D-D3A13FDB7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CF5DC-DDE0-614F-E93B-43D366C9F259}"/>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400063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012AA-6C26-3796-9638-8089EE8F41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E95465-139E-96EC-D55D-9A2BB3F69F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BF277-BAB2-55CD-E484-39B8A4D66AEA}"/>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5" name="Footer Placeholder 4">
            <a:extLst>
              <a:ext uri="{FF2B5EF4-FFF2-40B4-BE49-F238E27FC236}">
                <a16:creationId xmlns:a16="http://schemas.microsoft.com/office/drawing/2014/main" id="{C68D0964-DD89-2A40-E354-684DC0004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29DDFF-E887-700A-28BD-B1EB6F001ECB}"/>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1644244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CE643-04A8-5EC0-E97E-6832ADB49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F5D68-9E9D-C165-413F-8DC2960A58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F4A14-F51F-1E8A-9B35-A248B084D289}"/>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5" name="Footer Placeholder 4">
            <a:extLst>
              <a:ext uri="{FF2B5EF4-FFF2-40B4-BE49-F238E27FC236}">
                <a16:creationId xmlns:a16="http://schemas.microsoft.com/office/drawing/2014/main" id="{E386E911-6DF2-BF14-861A-206E30A70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88DA7-ADC8-5C74-7DDC-65E1E764AECE}"/>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100669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3197-B3C4-0B90-0280-505155EED0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F5838E-E877-F6C0-2F02-6D9CB0303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EEDA1-0B60-EF60-53B7-15F799715278}"/>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5" name="Footer Placeholder 4">
            <a:extLst>
              <a:ext uri="{FF2B5EF4-FFF2-40B4-BE49-F238E27FC236}">
                <a16:creationId xmlns:a16="http://schemas.microsoft.com/office/drawing/2014/main" id="{0C9DEF1A-FE19-50BE-2BF7-C509D39CD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5505D-34EE-4932-7895-8BD058F69B98}"/>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67133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C461-4638-48BD-404F-CC7B1E5DC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B8928-12AD-7193-E79B-DC474E7D2B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E28C11-8104-46A8-3360-063B8C047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412980-74EC-7407-438E-9E7F176F63A1}"/>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6" name="Footer Placeholder 5">
            <a:extLst>
              <a:ext uri="{FF2B5EF4-FFF2-40B4-BE49-F238E27FC236}">
                <a16:creationId xmlns:a16="http://schemas.microsoft.com/office/drawing/2014/main" id="{24F05E8F-0ADB-2B7A-15CD-5CBB690FE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3BCAB-A23A-74B9-8CAF-E2655C72B1A7}"/>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24780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1A74-FE83-D676-4BAF-929A9EF14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B3140-DA76-511E-CDB2-C8C0D84EA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86E20E-668F-BC6E-2DE4-7AE8BF20C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E86FF2-26CB-1058-8C6D-1BC6405156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F4C13-4420-3D51-D4C9-25572F83E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EBCF62-2C6C-DC96-937E-D4CCF1C91650}"/>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8" name="Footer Placeholder 7">
            <a:extLst>
              <a:ext uri="{FF2B5EF4-FFF2-40B4-BE49-F238E27FC236}">
                <a16:creationId xmlns:a16="http://schemas.microsoft.com/office/drawing/2014/main" id="{0B4B7E5B-AA5B-8273-81AD-DD1CBEA95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563D3B-3BC3-C51C-FDCF-E49ECBB2BE02}"/>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234707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E7E1-7137-8A88-636D-D664808FB1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F28395-0FEF-C348-73D8-7DB0162CEEBD}"/>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4" name="Footer Placeholder 3">
            <a:extLst>
              <a:ext uri="{FF2B5EF4-FFF2-40B4-BE49-F238E27FC236}">
                <a16:creationId xmlns:a16="http://schemas.microsoft.com/office/drawing/2014/main" id="{C08F103F-7DF5-E4C8-57A1-1183A7F8DE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65A3DD-A655-6A5E-FA21-004EC45DFDC0}"/>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328687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6A2D6D-90FF-5ACA-D470-B1D4D0F7059C}"/>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3" name="Footer Placeholder 2">
            <a:extLst>
              <a:ext uri="{FF2B5EF4-FFF2-40B4-BE49-F238E27FC236}">
                <a16:creationId xmlns:a16="http://schemas.microsoft.com/office/drawing/2014/main" id="{0C27DDCC-A2BD-1C6C-5EFC-B3EE925E76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86AE17-DB65-E89D-A9C2-704729ED7F2F}"/>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116399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1AD3-8424-B534-EDF8-A7F12138D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C1CADD-5064-5965-A252-45452BA665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27DC41-738A-B949-7E6F-1F776448B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018D6-E0BE-7A0A-C158-9B279D687FD9}"/>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6" name="Footer Placeholder 5">
            <a:extLst>
              <a:ext uri="{FF2B5EF4-FFF2-40B4-BE49-F238E27FC236}">
                <a16:creationId xmlns:a16="http://schemas.microsoft.com/office/drawing/2014/main" id="{669D3575-FF6B-CEE8-BFE5-8684A99882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A92EA7-7B2A-5773-3071-BAE43A0DA303}"/>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182718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087E-90A9-96AA-4D26-8C18E0017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54903F-1620-82C4-C92E-8E98B070E5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010A36-9E2E-A0F6-87E8-12E56A4ED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F6161C-1758-AFA9-1F79-7D39C9A5FF30}"/>
              </a:ext>
            </a:extLst>
          </p:cNvPr>
          <p:cNvSpPr>
            <a:spLocks noGrp="1"/>
          </p:cNvSpPr>
          <p:nvPr>
            <p:ph type="dt" sz="half" idx="10"/>
          </p:nvPr>
        </p:nvSpPr>
        <p:spPr/>
        <p:txBody>
          <a:bodyPr/>
          <a:lstStyle/>
          <a:p>
            <a:fld id="{94B99E91-741B-4AF3-90DF-9CCC4BEA1DF7}" type="datetimeFigureOut">
              <a:rPr lang="en-US" smtClean="0"/>
              <a:t>6/12/2025</a:t>
            </a:fld>
            <a:endParaRPr lang="en-US"/>
          </a:p>
        </p:txBody>
      </p:sp>
      <p:sp>
        <p:nvSpPr>
          <p:cNvPr id="6" name="Footer Placeholder 5">
            <a:extLst>
              <a:ext uri="{FF2B5EF4-FFF2-40B4-BE49-F238E27FC236}">
                <a16:creationId xmlns:a16="http://schemas.microsoft.com/office/drawing/2014/main" id="{06243E2A-5EDC-4C92-40DA-C323F78FF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55BAB-5106-36FB-7935-3A8DC07847C9}"/>
              </a:ext>
            </a:extLst>
          </p:cNvPr>
          <p:cNvSpPr>
            <a:spLocks noGrp="1"/>
          </p:cNvSpPr>
          <p:nvPr>
            <p:ph type="sldNum" sz="quarter" idx="12"/>
          </p:nvPr>
        </p:nvSpPr>
        <p:spPr/>
        <p:txBody>
          <a:bodyPr/>
          <a:lstStyle/>
          <a:p>
            <a:fld id="{0EBF9EC0-B51B-4DDC-A3A9-1ECF7C56F93F}" type="slidenum">
              <a:rPr lang="en-US" smtClean="0"/>
              <a:t>‹#›</a:t>
            </a:fld>
            <a:endParaRPr lang="en-US"/>
          </a:p>
        </p:txBody>
      </p:sp>
    </p:spTree>
    <p:extLst>
      <p:ext uri="{BB962C8B-B14F-4D97-AF65-F5344CB8AC3E}">
        <p14:creationId xmlns:p14="http://schemas.microsoft.com/office/powerpoint/2010/main" val="241327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1DD0E-5EA4-D703-B9A4-5D2FB8D60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C0DA7-F9E3-20CA-822A-D209F999EB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D8C86-DAE9-D77F-2BD9-1629A7874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99E91-741B-4AF3-90DF-9CCC4BEA1DF7}" type="datetimeFigureOut">
              <a:rPr lang="en-US" smtClean="0"/>
              <a:t>6/12/2025</a:t>
            </a:fld>
            <a:endParaRPr lang="en-US"/>
          </a:p>
        </p:txBody>
      </p:sp>
      <p:sp>
        <p:nvSpPr>
          <p:cNvPr id="5" name="Footer Placeholder 4">
            <a:extLst>
              <a:ext uri="{FF2B5EF4-FFF2-40B4-BE49-F238E27FC236}">
                <a16:creationId xmlns:a16="http://schemas.microsoft.com/office/drawing/2014/main" id="{A1E2AFBD-BDB3-3CAF-3C0E-F615AA3CDA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73B4E7-1882-3D80-4538-9E7C2FE859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F9EC0-B51B-4DDC-A3A9-1ECF7C56F93F}" type="slidenum">
              <a:rPr lang="en-US" smtClean="0"/>
              <a:t>‹#›</a:t>
            </a:fld>
            <a:endParaRPr lang="en-US"/>
          </a:p>
        </p:txBody>
      </p:sp>
      <p:sp>
        <p:nvSpPr>
          <p:cNvPr id="8" name="TextBox 7">
            <a:extLst>
              <a:ext uri="{FF2B5EF4-FFF2-40B4-BE49-F238E27FC236}">
                <a16:creationId xmlns:a16="http://schemas.microsoft.com/office/drawing/2014/main" id="{C0E29ABB-F10B-F9DA-A074-D908B810853C}"/>
              </a:ext>
            </a:extLst>
          </p:cNvPr>
          <p:cNvSpPr txBox="1"/>
          <p:nvPr userDrawn="1">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34488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mentimeter.com/blog/education/kahoot-alternative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cadrim.org/" TargetMode="External"/><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D6DB-32DE-9D1C-A499-06E9460E19C8}"/>
            </a:ext>
          </a:extLst>
        </p:cNvPr>
        <p:cNvGrpSpPr/>
        <p:nvPr/>
      </p:nvGrpSpPr>
      <p:grpSpPr>
        <a:xfrm>
          <a:off x="0" y="0"/>
          <a:ext cx="0" cy="0"/>
          <a:chOff x="0" y="0"/>
          <a:chExt cx="0" cy="0"/>
        </a:xfrm>
      </p:grpSpPr>
      <p:pic>
        <p:nvPicPr>
          <p:cNvPr id="2" name="Google Shape;89;p1">
            <a:extLst>
              <a:ext uri="{FF2B5EF4-FFF2-40B4-BE49-F238E27FC236}">
                <a16:creationId xmlns:a16="http://schemas.microsoft.com/office/drawing/2014/main" id="{E50A5610-F3BD-A7B3-32D8-4875547B9151}"/>
              </a:ext>
            </a:extLst>
          </p:cNvPr>
          <p:cNvPicPr preferRelativeResize="0"/>
          <p:nvPr/>
        </p:nvPicPr>
        <p:blipFill>
          <a:blip r:embed="rId3">
            <a:extLst>
              <a:ext uri="{28A0092B-C50C-407E-A947-70E740481C1C}">
                <a14:useLocalDpi xmlns:a14="http://schemas.microsoft.com/office/drawing/2010/main" val="0"/>
              </a:ext>
            </a:extLst>
          </a:blip>
          <a:srcRect t="12681" b="12681"/>
          <a:stretch/>
        </p:blipFill>
        <p:spPr>
          <a:xfrm flipH="1">
            <a:off x="0" y="1"/>
            <a:ext cx="12251134" cy="6858000"/>
          </a:xfrm>
          <a:prstGeom prst="rect">
            <a:avLst/>
          </a:prstGeom>
        </p:spPr>
      </p:pic>
      <p:grpSp>
        <p:nvGrpSpPr>
          <p:cNvPr id="12" name="Group 11">
            <a:extLst>
              <a:ext uri="{FF2B5EF4-FFF2-40B4-BE49-F238E27FC236}">
                <a16:creationId xmlns:a16="http://schemas.microsoft.com/office/drawing/2014/main" id="{A3EF38AA-6D17-DD78-05EB-8999F147A72E}"/>
              </a:ext>
            </a:extLst>
          </p:cNvPr>
          <p:cNvGrpSpPr/>
          <p:nvPr/>
        </p:nvGrpSpPr>
        <p:grpSpPr>
          <a:xfrm>
            <a:off x="0" y="1814273"/>
            <a:ext cx="12251134" cy="4540107"/>
            <a:chOff x="3544" y="1909969"/>
            <a:chExt cx="12251134" cy="4540107"/>
          </a:xfrm>
        </p:grpSpPr>
        <p:sp>
          <p:nvSpPr>
            <p:cNvPr id="3" name="Rectangle 2">
              <a:extLst>
                <a:ext uri="{FF2B5EF4-FFF2-40B4-BE49-F238E27FC236}">
                  <a16:creationId xmlns:a16="http://schemas.microsoft.com/office/drawing/2014/main" id="{E39ED9CD-EE05-A3CC-73F5-492FB5ED1D6C}"/>
                </a:ext>
              </a:extLst>
            </p:cNvPr>
            <p:cNvSpPr/>
            <p:nvPr/>
          </p:nvSpPr>
          <p:spPr>
            <a:xfrm>
              <a:off x="3544" y="2272581"/>
              <a:ext cx="12251134" cy="3814884"/>
            </a:xfrm>
            <a:prstGeom prst="rect">
              <a:avLst/>
            </a:prstGeom>
            <a:solidFill>
              <a:srgbClr val="011E41">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D1727F-170E-BDFB-EB01-99558065BDDF}"/>
                </a:ext>
              </a:extLst>
            </p:cNvPr>
            <p:cNvSpPr/>
            <p:nvPr/>
          </p:nvSpPr>
          <p:spPr>
            <a:xfrm>
              <a:off x="341197" y="1909972"/>
              <a:ext cx="5857584" cy="4540102"/>
            </a:xfrm>
            <a:prstGeom prst="rect">
              <a:avLst/>
            </a:prstGeom>
            <a:solidFill>
              <a:srgbClr val="F5333F">
                <a:alpha val="6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879017C5-8D35-655A-42D2-C458264A3972}"/>
                </a:ext>
              </a:extLst>
            </p:cNvPr>
            <p:cNvSpPr/>
            <p:nvPr/>
          </p:nvSpPr>
          <p:spPr>
            <a:xfrm>
              <a:off x="6193713" y="1909969"/>
              <a:ext cx="435935" cy="362609"/>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F97CA66A-4577-F098-22DC-7DBEEB7788B5}"/>
                </a:ext>
              </a:extLst>
            </p:cNvPr>
            <p:cNvSpPr/>
            <p:nvPr/>
          </p:nvSpPr>
          <p:spPr>
            <a:xfrm rot="5400000">
              <a:off x="6198200" y="6094518"/>
              <a:ext cx="351071" cy="360046"/>
            </a:xfrm>
            <a:prstGeom prst="rtTriangle">
              <a:avLst/>
            </a:prstGeom>
            <a:gradFill flip="none" rotWithShape="1">
              <a:gsLst>
                <a:gs pos="0">
                  <a:srgbClr val="F5333F">
                    <a:shade val="30000"/>
                    <a:satMod val="115000"/>
                  </a:srgbClr>
                </a:gs>
                <a:gs pos="50000">
                  <a:srgbClr val="F5333F">
                    <a:shade val="67500"/>
                    <a:satMod val="115000"/>
                  </a:srgbClr>
                </a:gs>
                <a:gs pos="100000">
                  <a:srgbClr val="F5333F">
                    <a:shade val="100000"/>
                    <a:satMod val="115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6CAD033-47AF-64B5-B807-D389BD05FCAE}"/>
              </a:ext>
            </a:extLst>
          </p:cNvPr>
          <p:cNvGrpSpPr/>
          <p:nvPr/>
        </p:nvGrpSpPr>
        <p:grpSpPr>
          <a:xfrm>
            <a:off x="478495" y="3557413"/>
            <a:ext cx="6436121" cy="2331990"/>
            <a:chOff x="478495" y="3557413"/>
            <a:chExt cx="6436121" cy="2331990"/>
          </a:xfrm>
        </p:grpSpPr>
        <p:sp>
          <p:nvSpPr>
            <p:cNvPr id="9" name="Google Shape;91;p1">
              <a:extLst>
                <a:ext uri="{FF2B5EF4-FFF2-40B4-BE49-F238E27FC236}">
                  <a16:creationId xmlns:a16="http://schemas.microsoft.com/office/drawing/2014/main" id="{4E259CB5-FEB6-2042-C481-12EB360132CC}"/>
                </a:ext>
              </a:extLst>
            </p:cNvPr>
            <p:cNvSpPr/>
            <p:nvPr/>
          </p:nvSpPr>
          <p:spPr>
            <a:xfrm>
              <a:off x="478495" y="3557413"/>
              <a:ext cx="5617505" cy="17542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800"/>
                <a:buFont typeface="Arial"/>
                <a:buNone/>
              </a:pPr>
              <a:r>
                <a:rPr lang="en-US" sz="3600" b="1" i="0" u="none" strike="noStrike" cap="none"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Adult Learning &amp; Leadership in Disaster Response Training </a:t>
              </a:r>
              <a:endParaRPr lang="en-US" sz="1400" b="0" i="0" u="none" strike="noStrike" cap="none"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0" name="Google Shape;92;p1">
              <a:extLst>
                <a:ext uri="{FF2B5EF4-FFF2-40B4-BE49-F238E27FC236}">
                  <a16:creationId xmlns:a16="http://schemas.microsoft.com/office/drawing/2014/main" id="{5C5BABCC-525A-2249-FFD7-2F30C65EBAB6}"/>
                </a:ext>
              </a:extLst>
            </p:cNvPr>
            <p:cNvSpPr/>
            <p:nvPr/>
          </p:nvSpPr>
          <p:spPr>
            <a:xfrm>
              <a:off x="478496" y="5458556"/>
              <a:ext cx="6436120"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000"/>
                <a:buFont typeface="Arial"/>
                <a:buNone/>
              </a:pPr>
              <a:r>
                <a:rPr lang="en-US" sz="21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June 2025</a:t>
              </a:r>
              <a:endParaRPr sz="21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pic>
        <p:nvPicPr>
          <p:cNvPr id="4" name="Picture 3" descr="A red cross with black text&#10;&#10;AI-generated content may be incorrect.">
            <a:extLst>
              <a:ext uri="{FF2B5EF4-FFF2-40B4-BE49-F238E27FC236}">
                <a16:creationId xmlns:a16="http://schemas.microsoft.com/office/drawing/2014/main" id="{802E71C8-FD32-C8F6-7E20-3C6CC25E99A9}"/>
              </a:ext>
            </a:extLst>
          </p:cNvPr>
          <p:cNvPicPr>
            <a:picLocks noChangeAspect="1"/>
          </p:cNvPicPr>
          <p:nvPr/>
        </p:nvPicPr>
        <p:blipFill>
          <a:blip r:embed="rId4">
            <a:extLst>
              <a:ext uri="{28A0092B-C50C-407E-A947-70E740481C1C}">
                <a14:useLocalDpi xmlns:a14="http://schemas.microsoft.com/office/drawing/2010/main" val="0"/>
              </a:ext>
            </a:extLst>
          </a:blip>
          <a:srcRect r="13950"/>
          <a:stretch/>
        </p:blipFill>
        <p:spPr>
          <a:xfrm>
            <a:off x="630538" y="2431405"/>
            <a:ext cx="3424432" cy="891875"/>
          </a:xfrm>
          <a:prstGeom prst="rect">
            <a:avLst/>
          </a:prstGeom>
        </p:spPr>
      </p:pic>
    </p:spTree>
    <p:extLst>
      <p:ext uri="{BB962C8B-B14F-4D97-AF65-F5344CB8AC3E}">
        <p14:creationId xmlns:p14="http://schemas.microsoft.com/office/powerpoint/2010/main" val="4222354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AAC16403-872E-0F52-587C-7950643DFC00}"/>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85E12DDD-D9D9-6BE9-61AA-043437082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7" b="197"/>
          <a:stretch/>
        </p:blipFill>
        <p:spPr bwMode="auto">
          <a:xfrm>
            <a:off x="0" y="0"/>
            <a:ext cx="122402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17;p3">
            <a:extLst>
              <a:ext uri="{FF2B5EF4-FFF2-40B4-BE49-F238E27FC236}">
                <a16:creationId xmlns:a16="http://schemas.microsoft.com/office/drawing/2014/main" id="{831B26EF-9F55-8ACF-C8C4-FCF33810D880}"/>
              </a:ext>
            </a:extLst>
          </p:cNvPr>
          <p:cNvSpPr/>
          <p:nvPr/>
        </p:nvSpPr>
        <p:spPr>
          <a:xfrm>
            <a:off x="0" y="-1356"/>
            <a:ext cx="12248488" cy="6858000"/>
          </a:xfrm>
          <a:prstGeom prst="rect">
            <a:avLst/>
          </a:prstGeom>
          <a:solidFill>
            <a:srgbClr val="011E41">
              <a:alpha val="6509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87610B8E-BBFC-9C43-CAAA-A2DEE54DBB15}"/>
              </a:ext>
            </a:extLst>
          </p:cNvPr>
          <p:cNvSpPr txBox="1"/>
          <p:nvPr/>
        </p:nvSpPr>
        <p:spPr>
          <a:xfrm>
            <a:off x="121277" y="1896765"/>
            <a:ext cx="11945217" cy="3833038"/>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1200"/>
              </a:spcAft>
              <a:buClr>
                <a:schemeClr val="lt1"/>
              </a:buClr>
              <a:buSzPts val="2000"/>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makes a good</a:t>
            </a:r>
          </a:p>
          <a:p>
            <a:pPr marR="0" lvl="0" algn="ctr" rtl="0">
              <a:spcBef>
                <a:spcPts val="0"/>
              </a:spcBef>
              <a:spcAft>
                <a:spcPts val="1200"/>
              </a:spcAft>
              <a:buClr>
                <a:schemeClr val="lt1"/>
              </a:buClr>
              <a:buSzPts val="2000"/>
            </a:pPr>
            <a:r>
              <a:rPr lang="en-US" sz="60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Leader</a:t>
            </a:r>
            <a:r>
              <a:rPr lang="en-US"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US" sz="60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471178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64433BC0-D77C-CDBF-933C-C9C52B6C00C5}"/>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10C5A553-C5A0-80E1-B21D-BD02A405BF52}"/>
              </a:ext>
            </a:extLst>
          </p:cNvPr>
          <p:cNvGraphicFramePr/>
          <p:nvPr>
            <p:extLst>
              <p:ext uri="{D42A27DB-BD31-4B8C-83A1-F6EECF244321}">
                <p14:modId xmlns:p14="http://schemas.microsoft.com/office/powerpoint/2010/main" val="567120037"/>
              </p:ext>
            </p:extLst>
          </p:nvPr>
        </p:nvGraphicFramePr>
        <p:xfrm>
          <a:off x="3504889" y="191857"/>
          <a:ext cx="8793889" cy="6468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Google Shape;117;p3">
            <a:extLst>
              <a:ext uri="{FF2B5EF4-FFF2-40B4-BE49-F238E27FC236}">
                <a16:creationId xmlns:a16="http://schemas.microsoft.com/office/drawing/2014/main" id="{22C7CA9F-81E2-810D-C99F-1CE9CD6EFBD4}"/>
              </a:ext>
            </a:extLst>
          </p:cNvPr>
          <p:cNvSpPr/>
          <p:nvPr/>
        </p:nvSpPr>
        <p:spPr>
          <a:xfrm>
            <a:off x="-16474" y="-5348"/>
            <a:ext cx="3521363"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 name="Google Shape;118;p3">
            <a:extLst>
              <a:ext uri="{FF2B5EF4-FFF2-40B4-BE49-F238E27FC236}">
                <a16:creationId xmlns:a16="http://schemas.microsoft.com/office/drawing/2014/main" id="{60F8A8ED-9231-A87C-EC09-9D754458FBC4}"/>
              </a:ext>
            </a:extLst>
          </p:cNvPr>
          <p:cNvSpPr txBox="1"/>
          <p:nvPr/>
        </p:nvSpPr>
        <p:spPr>
          <a:xfrm>
            <a:off x="118721" y="1137132"/>
            <a:ext cx="3252008" cy="5343710"/>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Actions of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Effective</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Leadership</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in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Training</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lnSpc>
                <a:spcPct val="90000"/>
              </a:lnSpc>
              <a:spcBef>
                <a:spcPts val="0"/>
              </a:spcBef>
              <a:spcAft>
                <a:spcPts val="0"/>
              </a:spcAft>
              <a:buClr>
                <a:schemeClr val="lt1"/>
              </a:buClr>
              <a:buSzPts val="4400"/>
              <a:buFont typeface="Arial"/>
              <a:buNone/>
            </a:pPr>
            <a:endParaRPr lang="en-U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400"/>
              <a:buFont typeface="Calibri"/>
              <a:buNone/>
            </a:pPr>
            <a:endParaRPr sz="16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138477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24DC14F4-C16D-20EA-CE05-FEDEAC0F338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500B1B8-6866-23B8-16CB-C4CF1F3E1F05}"/>
              </a:ext>
            </a:extLst>
          </p:cNvPr>
          <p:cNvSpPr/>
          <p:nvPr/>
        </p:nvSpPr>
        <p:spPr>
          <a:xfrm>
            <a:off x="3872753" y="5325035"/>
            <a:ext cx="7602070" cy="129088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8" name="Rectangle 7">
            <a:extLst>
              <a:ext uri="{FF2B5EF4-FFF2-40B4-BE49-F238E27FC236}">
                <a16:creationId xmlns:a16="http://schemas.microsoft.com/office/drawing/2014/main" id="{78F63C5A-C13C-4F3A-240B-CFBC666857A0}"/>
              </a:ext>
            </a:extLst>
          </p:cNvPr>
          <p:cNvSpPr/>
          <p:nvPr/>
        </p:nvSpPr>
        <p:spPr>
          <a:xfrm>
            <a:off x="3872753" y="3580095"/>
            <a:ext cx="7602070" cy="141324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dirty="0"/>
          </a:p>
        </p:txBody>
      </p:sp>
      <p:sp>
        <p:nvSpPr>
          <p:cNvPr id="9" name="Rectangle 8">
            <a:extLst>
              <a:ext uri="{FF2B5EF4-FFF2-40B4-BE49-F238E27FC236}">
                <a16:creationId xmlns:a16="http://schemas.microsoft.com/office/drawing/2014/main" id="{9D3E0935-360C-E5CE-1A60-CCC958049004}"/>
              </a:ext>
            </a:extLst>
          </p:cNvPr>
          <p:cNvSpPr/>
          <p:nvPr/>
        </p:nvSpPr>
        <p:spPr>
          <a:xfrm>
            <a:off x="3872753" y="1801905"/>
            <a:ext cx="7602070" cy="141324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 name="Rectangle 9">
            <a:extLst>
              <a:ext uri="{FF2B5EF4-FFF2-40B4-BE49-F238E27FC236}">
                <a16:creationId xmlns:a16="http://schemas.microsoft.com/office/drawing/2014/main" id="{7CBD4FCB-FE31-177D-64AE-F1F69F760E9E}"/>
              </a:ext>
            </a:extLst>
          </p:cNvPr>
          <p:cNvSpPr/>
          <p:nvPr/>
        </p:nvSpPr>
        <p:spPr>
          <a:xfrm>
            <a:off x="3872753" y="224119"/>
            <a:ext cx="7602070" cy="128056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 name="Google Shape;117;p3">
            <a:extLst>
              <a:ext uri="{FF2B5EF4-FFF2-40B4-BE49-F238E27FC236}">
                <a16:creationId xmlns:a16="http://schemas.microsoft.com/office/drawing/2014/main" id="{D7CF37F4-CFBB-D1F9-29E3-1714FFAF5126}"/>
              </a:ext>
            </a:extLst>
          </p:cNvPr>
          <p:cNvSpPr/>
          <p:nvPr/>
        </p:nvSpPr>
        <p:spPr>
          <a:xfrm>
            <a:off x="-16474" y="-5348"/>
            <a:ext cx="3521363"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DEBFF803-263A-D320-C997-8E421C8B2FD4}"/>
              </a:ext>
            </a:extLst>
          </p:cNvPr>
          <p:cNvSpPr txBox="1"/>
          <p:nvPr/>
        </p:nvSpPr>
        <p:spPr>
          <a:xfrm>
            <a:off x="4110318" y="287080"/>
            <a:ext cx="7364505" cy="6463308"/>
          </a:xfrm>
          <a:prstGeom prst="rect">
            <a:avLst/>
          </a:prstGeom>
          <a:noFill/>
        </p:spPr>
        <p:txBody>
          <a:bodyPr wrap="square">
            <a:spAutoFit/>
          </a:bodyPr>
          <a:lstStyle/>
          <a:p>
            <a:pPr>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Builds Strong Leaders</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Training helps people become confident and capable leaders.</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Leaders know what to do and how to guide others.</a:t>
            </a:r>
          </a:p>
          <a:p>
            <a:pPr>
              <a:spcAft>
                <a:spcPts val="6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Prepares Communities for Crisis</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In a disaster, trained leaders stay calm and take action.</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They help others know what to do, where to go, and how to stay safe.</a:t>
            </a:r>
          </a:p>
          <a:p>
            <a:pPr>
              <a:spcAft>
                <a:spcPts val="6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Promotes Teamwork and Trust</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Leadership training teaches how to work well with others.</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When people trust their leaders, they follow faster and feel safer.</a:t>
            </a:r>
          </a:p>
          <a:p>
            <a:pPr>
              <a:spcAft>
                <a:spcPts val="6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Encourages Fast, Smart Decisions</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In emergencies, quick thinking is important.</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Training teaches leaders how to decide quickly and wisely.</a:t>
            </a:r>
            <a:endParaRPr lang="en-TT"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118;p3">
            <a:extLst>
              <a:ext uri="{FF2B5EF4-FFF2-40B4-BE49-F238E27FC236}">
                <a16:creationId xmlns:a16="http://schemas.microsoft.com/office/drawing/2014/main" id="{22EB90CB-05C6-1200-889E-33676CEB7BB1}"/>
              </a:ext>
            </a:extLst>
          </p:cNvPr>
          <p:cNvSpPr txBox="1"/>
          <p:nvPr/>
        </p:nvSpPr>
        <p:spPr>
          <a:xfrm>
            <a:off x="252881" y="1137132"/>
            <a:ext cx="3252008" cy="5343710"/>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Why </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Leadership</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in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Training</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is Important </a:t>
            </a:r>
          </a:p>
          <a:p>
            <a:pPr marL="0" marR="0" lvl="0" indent="0" rtl="0">
              <a:lnSpc>
                <a:spcPct val="90000"/>
              </a:lnSpc>
              <a:spcBef>
                <a:spcPts val="0"/>
              </a:spcBef>
              <a:spcAft>
                <a:spcPts val="0"/>
              </a:spcAft>
              <a:buClr>
                <a:schemeClr val="lt1"/>
              </a:buClr>
              <a:buSzPts val="4400"/>
              <a:buFont typeface="Arial"/>
              <a:buNone/>
            </a:pPr>
            <a:endParaRPr lang="en-U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endParaRPr sz="36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400"/>
              <a:buFont typeface="Calibri"/>
              <a:buNone/>
            </a:pPr>
            <a:endParaRPr sz="36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9956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6B90B6A7-6E39-3282-76FD-4C13B6B9CD3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470E51-F280-F9C6-DE84-9E929EE1D8F5}"/>
              </a:ext>
            </a:extLst>
          </p:cNvPr>
          <p:cNvSpPr/>
          <p:nvPr/>
        </p:nvSpPr>
        <p:spPr>
          <a:xfrm>
            <a:off x="3953436" y="627529"/>
            <a:ext cx="7602070" cy="148814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4" name="Rectangle 3">
            <a:extLst>
              <a:ext uri="{FF2B5EF4-FFF2-40B4-BE49-F238E27FC236}">
                <a16:creationId xmlns:a16="http://schemas.microsoft.com/office/drawing/2014/main" id="{ECCA5B79-E672-4A34-C11D-153BEF5790D6}"/>
              </a:ext>
            </a:extLst>
          </p:cNvPr>
          <p:cNvSpPr/>
          <p:nvPr/>
        </p:nvSpPr>
        <p:spPr>
          <a:xfrm>
            <a:off x="3953435" y="2326105"/>
            <a:ext cx="7602070" cy="170010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 name="Rectangle 4">
            <a:extLst>
              <a:ext uri="{FF2B5EF4-FFF2-40B4-BE49-F238E27FC236}">
                <a16:creationId xmlns:a16="http://schemas.microsoft.com/office/drawing/2014/main" id="{CF75304D-0458-9994-BAB8-AF8F6CC4C2CC}"/>
              </a:ext>
            </a:extLst>
          </p:cNvPr>
          <p:cNvSpPr/>
          <p:nvPr/>
        </p:nvSpPr>
        <p:spPr>
          <a:xfrm>
            <a:off x="3953435" y="4284658"/>
            <a:ext cx="7602070" cy="170010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 name="Google Shape;117;p3">
            <a:extLst>
              <a:ext uri="{FF2B5EF4-FFF2-40B4-BE49-F238E27FC236}">
                <a16:creationId xmlns:a16="http://schemas.microsoft.com/office/drawing/2014/main" id="{36415EA6-5244-C435-CAB0-8F84BD199CE5}"/>
              </a:ext>
            </a:extLst>
          </p:cNvPr>
          <p:cNvSpPr/>
          <p:nvPr/>
        </p:nvSpPr>
        <p:spPr>
          <a:xfrm>
            <a:off x="-16474" y="-5348"/>
            <a:ext cx="3521363"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AE5AF646-8E3F-B181-FB47-E3F3C40A4B6C}"/>
              </a:ext>
            </a:extLst>
          </p:cNvPr>
          <p:cNvSpPr txBox="1"/>
          <p:nvPr/>
        </p:nvSpPr>
        <p:spPr>
          <a:xfrm>
            <a:off x="118721" y="1137132"/>
            <a:ext cx="3252008" cy="5343710"/>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Why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Leadership</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in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Training</a:t>
            </a:r>
            <a:r>
              <a:rPr lang="en-US" sz="36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spcBef>
                <a:spcPts val="0"/>
              </a:spcBef>
              <a:spcAft>
                <a:spcPts val="1200"/>
              </a:spcAft>
              <a:buClr>
                <a:schemeClr val="lt1"/>
              </a:buClr>
              <a:buSzPts val="4400"/>
              <a:buFont typeface="Arial"/>
              <a:buNone/>
            </a:pPr>
            <a:r>
              <a:rPr lang="en-US" sz="360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is Important </a:t>
            </a:r>
          </a:p>
          <a:p>
            <a:pPr marL="0" marR="0" lvl="0" indent="0" rtl="0">
              <a:lnSpc>
                <a:spcPct val="90000"/>
              </a:lnSpc>
              <a:spcBef>
                <a:spcPts val="0"/>
              </a:spcBef>
              <a:spcAft>
                <a:spcPts val="0"/>
              </a:spcAft>
              <a:buClr>
                <a:schemeClr val="lt1"/>
              </a:buClr>
              <a:buSzPts val="4400"/>
              <a:buFont typeface="Arial"/>
              <a:buNone/>
            </a:pPr>
            <a:endParaRPr lang="en-U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0"/>
              </a:spcAft>
              <a:buClr>
                <a:schemeClr val="lt1"/>
              </a:buClr>
              <a:buSzPts val="44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400"/>
              <a:buFont typeface="Calibri"/>
              <a:buNone/>
            </a:pPr>
            <a:endParaRPr sz="1600" b="0" i="0" u="none" strike="noStrike" cap="none" dirty="0">
              <a:solidFill>
                <a:schemeClr val="lt1"/>
              </a:solidFill>
              <a:latin typeface="Arial"/>
              <a:ea typeface="Arial"/>
              <a:cs typeface="Arial"/>
              <a:sym typeface="Arial"/>
            </a:endParaRPr>
          </a:p>
        </p:txBody>
      </p:sp>
      <p:sp>
        <p:nvSpPr>
          <p:cNvPr id="6" name="TextBox 5">
            <a:extLst>
              <a:ext uri="{FF2B5EF4-FFF2-40B4-BE49-F238E27FC236}">
                <a16:creationId xmlns:a16="http://schemas.microsoft.com/office/drawing/2014/main" id="{2E4D4392-A0C5-C75B-E622-BCBD4CBD1F38}"/>
              </a:ext>
            </a:extLst>
          </p:cNvPr>
          <p:cNvSpPr txBox="1"/>
          <p:nvPr/>
        </p:nvSpPr>
        <p:spPr>
          <a:xfrm>
            <a:off x="4191000" y="810014"/>
            <a:ext cx="7364505" cy="5016758"/>
          </a:xfrm>
          <a:prstGeom prst="rect">
            <a:avLst/>
          </a:prstGeom>
          <a:noFill/>
        </p:spPr>
        <p:txBody>
          <a:bodyPr wrap="square">
            <a:spAutoFit/>
          </a:bodyPr>
          <a:lstStyle/>
          <a:p>
            <a:pPr>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Empowers Others to Lead</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Leadership training is not just for one person.</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It helps everyone feel strong and ready to help in the future.</a:t>
            </a:r>
          </a:p>
          <a:p>
            <a:pPr>
              <a:spcAft>
                <a:spcPts val="6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Creates a Culture of Preparedness</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A trained leader talks about planning, safety, and working together.</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This helps the whole community get ready before a disaster happens.</a:t>
            </a:r>
          </a:p>
          <a:p>
            <a:pPr>
              <a:spcAft>
                <a:spcPts val="600"/>
              </a:spcAft>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b="1" dirty="0">
                <a:latin typeface="Open Sans" panose="020B0606030504020204" pitchFamily="34" charset="0"/>
                <a:ea typeface="Open Sans" panose="020B0606030504020204" pitchFamily="34" charset="0"/>
                <a:cs typeface="Open Sans" panose="020B0606030504020204" pitchFamily="34" charset="0"/>
              </a:rPr>
              <a:t>Saves Lives</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With strong leaders and good planning, more people survive and recover.</a:t>
            </a:r>
          </a:p>
          <a:p>
            <a:pPr marL="342900" indent="-342900">
              <a:spcAft>
                <a:spcPts val="600"/>
              </a:spcAft>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Leadership in training is not just helpful—it is life-saving.</a:t>
            </a:r>
            <a:endParaRPr lang="en-TT"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7165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8D02DFAC-F301-095E-85CD-B16A3C7E9953}"/>
            </a:ext>
          </a:extLst>
        </p:cNvPr>
        <p:cNvGrpSpPr/>
        <p:nvPr/>
      </p:nvGrpSpPr>
      <p:grpSpPr>
        <a:xfrm>
          <a:off x="0" y="0"/>
          <a:ext cx="0" cy="0"/>
          <a:chOff x="0" y="0"/>
          <a:chExt cx="0" cy="0"/>
        </a:xfrm>
      </p:grpSpPr>
      <p:sp>
        <p:nvSpPr>
          <p:cNvPr id="2" name="Google Shape;117;p3">
            <a:extLst>
              <a:ext uri="{FF2B5EF4-FFF2-40B4-BE49-F238E27FC236}">
                <a16:creationId xmlns:a16="http://schemas.microsoft.com/office/drawing/2014/main" id="{6076C03A-FB57-865A-1896-8B60523B5A04}"/>
              </a:ext>
            </a:extLst>
          </p:cNvPr>
          <p:cNvSpPr/>
          <p:nvPr/>
        </p:nvSpPr>
        <p:spPr>
          <a:xfrm>
            <a:off x="-16474" y="-5348"/>
            <a:ext cx="3504271" cy="6863348"/>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E4D94D21-9CC8-FA15-BD63-4569ABBD18F7}"/>
              </a:ext>
            </a:extLst>
          </p:cNvPr>
          <p:cNvSpPr txBox="1"/>
          <p:nvPr/>
        </p:nvSpPr>
        <p:spPr>
          <a:xfrm>
            <a:off x="58272" y="1348834"/>
            <a:ext cx="3504271" cy="4154984"/>
          </a:xfrm>
          <a:prstGeom prst="rect">
            <a:avLst/>
          </a:prstGeom>
          <a:noFill/>
        </p:spPr>
        <p:txBody>
          <a:bodyPr wrap="square">
            <a:spAutoFit/>
          </a:bodyPr>
          <a:lstStyle/>
          <a:p>
            <a:pPr marR="0" lvl="0" algn="l" rtl="0">
              <a:spcBef>
                <a:spcPts val="0"/>
              </a:spcBef>
              <a:spcAft>
                <a:spcPts val="1200"/>
              </a:spcAft>
              <a:buClr>
                <a:schemeClr val="lt1"/>
              </a:buClr>
              <a:buSzPts val="2000"/>
            </a:pPr>
            <a:r>
              <a:rPr lang="en-US" sz="3600" dirty="0">
                <a:solidFill>
                  <a:srgbClr val="FFFF00"/>
                </a:solidFill>
                <a:latin typeface="Open Sans" panose="020B0606030504020204" pitchFamily="34" charset="0"/>
                <a:ea typeface="Open Sans" panose="020B0606030504020204" pitchFamily="34" charset="0"/>
                <a:cs typeface="Open Sans" panose="020B0606030504020204" pitchFamily="34" charset="0"/>
              </a:rPr>
              <a:t>Activity:</a:t>
            </a:r>
          </a:p>
          <a:p>
            <a:pPr marR="0" lvl="0" algn="l" rtl="0">
              <a:spcBef>
                <a:spcPts val="0"/>
              </a:spcBef>
              <a:spcAft>
                <a:spcPts val="1200"/>
              </a:spcAft>
              <a:buClr>
                <a:schemeClr val="lt1"/>
              </a:buClr>
              <a:buSzPts val="2000"/>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1200"/>
              </a:spcAft>
              <a:buClr>
                <a:schemeClr val="lt1"/>
              </a:buClr>
              <a:buSzPts val="2000"/>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Encouraging  Leadership amongst  different Personality Types</a:t>
            </a:r>
          </a:p>
        </p:txBody>
      </p:sp>
      <p:sp>
        <p:nvSpPr>
          <p:cNvPr id="5" name="TextBox 4">
            <a:extLst>
              <a:ext uri="{FF2B5EF4-FFF2-40B4-BE49-F238E27FC236}">
                <a16:creationId xmlns:a16="http://schemas.microsoft.com/office/drawing/2014/main" id="{871BEA70-2722-327E-340C-F3A06AC57797}"/>
              </a:ext>
            </a:extLst>
          </p:cNvPr>
          <p:cNvSpPr txBox="1"/>
          <p:nvPr/>
        </p:nvSpPr>
        <p:spPr>
          <a:xfrm>
            <a:off x="3963896" y="1348833"/>
            <a:ext cx="7878726" cy="3016210"/>
          </a:xfrm>
          <a:prstGeom prst="rect">
            <a:avLst/>
          </a:prstGeom>
          <a:noFill/>
        </p:spPr>
        <p:txBody>
          <a:bodyPr wrap="square">
            <a:spAutoFit/>
          </a:bodyPr>
          <a:lstStyle/>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You will be placed in an assigned group and breakout room.</a:t>
            </a:r>
          </a:p>
          <a:p>
            <a:pPr>
              <a:buClr>
                <a:srgbClr val="F5333F"/>
              </a:buClr>
            </a:pPr>
            <a:r>
              <a:rPr lang="en-US" sz="20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Your group has </a:t>
            </a:r>
            <a:r>
              <a:rPr lang="en-US" sz="2000" b="1" dirty="0">
                <a:latin typeface="Open Sans" panose="020B0606030504020204" pitchFamily="34" charset="0"/>
                <a:ea typeface="Open Sans" panose="020B0606030504020204" pitchFamily="34" charset="0"/>
                <a:cs typeface="Open Sans" panose="020B0606030504020204" pitchFamily="34" charset="0"/>
              </a:rPr>
              <a:t>10 minutes </a:t>
            </a:r>
            <a:r>
              <a:rPr lang="en-US" sz="2000" dirty="0">
                <a:latin typeface="Open Sans" panose="020B0606030504020204" pitchFamily="34" charset="0"/>
                <a:ea typeface="Open Sans" panose="020B0606030504020204" pitchFamily="34" charset="0"/>
                <a:cs typeface="Open Sans" panose="020B0606030504020204" pitchFamily="34" charset="0"/>
              </a:rPr>
              <a:t>to talk about </a:t>
            </a:r>
            <a:r>
              <a:rPr lang="en-US" sz="2000" b="1" dirty="0">
                <a:latin typeface="Open Sans" panose="020B0606030504020204" pitchFamily="34" charset="0"/>
                <a:ea typeface="Open Sans" panose="020B0606030504020204" pitchFamily="34" charset="0"/>
                <a:cs typeface="Open Sans" panose="020B0606030504020204" pitchFamily="34" charset="0"/>
              </a:rPr>
              <a:t>how to encourage certain personality types to take a leadership role.</a:t>
            </a:r>
          </a:p>
          <a:p>
            <a:pPr>
              <a:buClr>
                <a:srgbClr val="F5333F"/>
              </a:buClr>
            </a:pPr>
            <a:r>
              <a:rPr lang="en-US" sz="1000" dirty="0">
                <a:latin typeface="Open Sans" panose="020B0606030504020204" pitchFamily="34" charset="0"/>
                <a:ea typeface="Open Sans" panose="020B0606030504020204" pitchFamily="34" charset="0"/>
                <a:cs typeface="Open Sans" panose="020B0606030504020204" pitchFamily="34" charset="0"/>
              </a:rPr>
              <a:t>	</a:t>
            </a:r>
          </a:p>
          <a:p>
            <a:pPr>
              <a:buClr>
                <a:srgbClr val="F5333F"/>
              </a:buClr>
            </a:pPr>
            <a:r>
              <a:rPr lang="en-US" sz="2000" dirty="0">
                <a:latin typeface="Open Sans" panose="020B0606030504020204" pitchFamily="34" charset="0"/>
                <a:ea typeface="Open Sans" panose="020B0606030504020204" pitchFamily="34" charset="0"/>
                <a:cs typeface="Open Sans" panose="020B0606030504020204" pitchFamily="34" charset="0"/>
              </a:rPr>
              <a:t>	</a:t>
            </a: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Choose </a:t>
            </a:r>
            <a:r>
              <a:rPr lang="en-US" sz="2000" b="1" dirty="0">
                <a:latin typeface="Open Sans" panose="020B0606030504020204" pitchFamily="34" charset="0"/>
                <a:ea typeface="Open Sans" panose="020B0606030504020204" pitchFamily="34" charset="0"/>
                <a:cs typeface="Open Sans" panose="020B0606030504020204" pitchFamily="34" charset="0"/>
              </a:rPr>
              <a:t>1 person </a:t>
            </a:r>
            <a:r>
              <a:rPr lang="en-US" sz="2000" dirty="0">
                <a:latin typeface="Open Sans" panose="020B0606030504020204" pitchFamily="34" charset="0"/>
                <a:ea typeface="Open Sans" panose="020B0606030504020204" pitchFamily="34" charset="0"/>
                <a:cs typeface="Open Sans" panose="020B0606030504020204" pitchFamily="34" charset="0"/>
              </a:rPr>
              <a:t>to share what your group talked about.</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Your group will have </a:t>
            </a:r>
            <a:r>
              <a:rPr lang="en-US" sz="2000" b="1" dirty="0">
                <a:latin typeface="Open Sans" panose="020B0606030504020204" pitchFamily="34" charset="0"/>
                <a:ea typeface="Open Sans" panose="020B0606030504020204" pitchFamily="34" charset="0"/>
                <a:cs typeface="Open Sans" panose="020B0606030504020204" pitchFamily="34" charset="0"/>
              </a:rPr>
              <a:t>3 minutes </a:t>
            </a:r>
            <a:r>
              <a:rPr lang="en-US" sz="2000" dirty="0">
                <a:latin typeface="Open Sans" panose="020B0606030504020204" pitchFamily="34" charset="0"/>
                <a:ea typeface="Open Sans" panose="020B0606030504020204" pitchFamily="34" charset="0"/>
                <a:cs typeface="Open Sans" panose="020B0606030504020204" pitchFamily="34" charset="0"/>
              </a:rPr>
              <a:t>to give your feedback to everyone.</a:t>
            </a:r>
          </a:p>
        </p:txBody>
      </p:sp>
    </p:spTree>
    <p:extLst>
      <p:ext uri="{BB962C8B-B14F-4D97-AF65-F5344CB8AC3E}">
        <p14:creationId xmlns:p14="http://schemas.microsoft.com/office/powerpoint/2010/main" val="961310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7C9C9733-F798-D7B9-B207-26451EE0AD98}"/>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439793E9-55E8-63F4-9973-66EB30C79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380" r="5380"/>
          <a:stretch/>
        </p:blipFill>
        <p:spPr bwMode="auto">
          <a:xfrm>
            <a:off x="0" y="0"/>
            <a:ext cx="122402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17;p3">
            <a:extLst>
              <a:ext uri="{FF2B5EF4-FFF2-40B4-BE49-F238E27FC236}">
                <a16:creationId xmlns:a16="http://schemas.microsoft.com/office/drawing/2014/main" id="{36C772C3-949D-1A71-2D84-8D0A1044FE9B}"/>
              </a:ext>
            </a:extLst>
          </p:cNvPr>
          <p:cNvSpPr/>
          <p:nvPr/>
        </p:nvSpPr>
        <p:spPr>
          <a:xfrm>
            <a:off x="-8237" y="0"/>
            <a:ext cx="12248488" cy="6858000"/>
          </a:xfrm>
          <a:prstGeom prst="rect">
            <a:avLst/>
          </a:prstGeom>
          <a:solidFill>
            <a:srgbClr val="011E41">
              <a:alpha val="6509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88F6D595-8B3D-1191-DFE0-41A164531079}"/>
              </a:ext>
            </a:extLst>
          </p:cNvPr>
          <p:cNvSpPr txBox="1"/>
          <p:nvPr/>
        </p:nvSpPr>
        <p:spPr>
          <a:xfrm>
            <a:off x="2072052" y="2519400"/>
            <a:ext cx="8047896" cy="2147780"/>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1200"/>
              </a:spcAft>
              <a:buClr>
                <a:schemeClr val="lt1"/>
              </a:buClr>
              <a:buSzPts val="2000"/>
            </a:pPr>
            <a:r>
              <a:rPr lang="en-US" sz="48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Communicating </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a:t>
            </a:r>
            <a:r>
              <a:rPr lang="en-US" sz="48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Working </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R="0" lvl="0" algn="ctr" rtl="0">
              <a:spcBef>
                <a:spcPts val="0"/>
              </a:spcBef>
              <a:spcAft>
                <a:spcPts val="1200"/>
              </a:spcAft>
              <a:buClr>
                <a:schemeClr val="lt1"/>
              </a:buClr>
              <a:buSzPts val="2000"/>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Different Community Groups</a:t>
            </a:r>
            <a:endParaRPr lang="en-US" sz="44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213027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332EB7BC-5B38-FBD0-B59B-2BB97C0A953E}"/>
            </a:ext>
          </a:extLst>
        </p:cNvPr>
        <p:cNvGrpSpPr/>
        <p:nvPr/>
      </p:nvGrpSpPr>
      <p:grpSpPr>
        <a:xfrm>
          <a:off x="0" y="0"/>
          <a:ext cx="0" cy="0"/>
          <a:chOff x="0" y="0"/>
          <a:chExt cx="0" cy="0"/>
        </a:xfrm>
      </p:grpSpPr>
      <p:sp>
        <p:nvSpPr>
          <p:cNvPr id="4" name="Google Shape;117;p3">
            <a:extLst>
              <a:ext uri="{FF2B5EF4-FFF2-40B4-BE49-F238E27FC236}">
                <a16:creationId xmlns:a16="http://schemas.microsoft.com/office/drawing/2014/main" id="{8AA63DFE-1FA5-1262-4D7D-4562944799F4}"/>
              </a:ext>
            </a:extLst>
          </p:cNvPr>
          <p:cNvSpPr/>
          <p:nvPr/>
        </p:nvSpPr>
        <p:spPr>
          <a:xfrm>
            <a:off x="-16474" y="-5348"/>
            <a:ext cx="3718898" cy="6863348"/>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37F2E16E-0CFB-9E04-B753-0B2DF22513D8}"/>
              </a:ext>
            </a:extLst>
          </p:cNvPr>
          <p:cNvSpPr/>
          <p:nvPr/>
        </p:nvSpPr>
        <p:spPr>
          <a:xfrm>
            <a:off x="4080533" y="1370453"/>
            <a:ext cx="3469819" cy="386936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DC5FAB-40A2-F2B9-09D3-75B3CE31EBAA}"/>
              </a:ext>
            </a:extLst>
          </p:cNvPr>
          <p:cNvSpPr/>
          <p:nvPr/>
        </p:nvSpPr>
        <p:spPr>
          <a:xfrm>
            <a:off x="8182080" y="2736997"/>
            <a:ext cx="3469819" cy="3869361"/>
          </a:xfrm>
          <a:prstGeom prst="rect">
            <a:avLst/>
          </a:prstGeom>
          <a:solidFill>
            <a:srgbClr val="99A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Google Shape;118;p3">
            <a:extLst>
              <a:ext uri="{FF2B5EF4-FFF2-40B4-BE49-F238E27FC236}">
                <a16:creationId xmlns:a16="http://schemas.microsoft.com/office/drawing/2014/main" id="{99E0D736-AF9B-BD77-5499-9730BCC72A60}"/>
              </a:ext>
            </a:extLst>
          </p:cNvPr>
          <p:cNvSpPr txBox="1"/>
          <p:nvPr/>
        </p:nvSpPr>
        <p:spPr>
          <a:xfrm>
            <a:off x="167301" y="2467644"/>
            <a:ext cx="3463349" cy="3606175"/>
          </a:xfrm>
          <a:prstGeom prst="rect">
            <a:avLst/>
          </a:prstGeom>
          <a:noFill/>
          <a:ln>
            <a:noFill/>
          </a:ln>
        </p:spPr>
        <p:txBody>
          <a:bodyPr spcFirstLastPara="1" wrap="square" lIns="91425" tIns="45700" rIns="91425" bIns="45700" anchor="ctr" anchorCtr="0">
            <a:noAutofit/>
          </a:bodyPr>
          <a:lstStyle/>
          <a:p>
            <a:pPr>
              <a:lnSpc>
                <a:spcPct val="90000"/>
              </a:lnSpc>
              <a:buClr>
                <a:schemeClr val="lt1"/>
              </a:buClr>
              <a:buSzPts val="4400"/>
            </a:pPr>
            <a:r>
              <a:rPr lang="en-US" sz="3600" dirty="0">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Activity:</a:t>
            </a:r>
          </a:p>
          <a:p>
            <a:pPr>
              <a:lnSpc>
                <a:spcPct val="90000"/>
              </a:lnSpc>
              <a:buClr>
                <a:schemeClr val="lt1"/>
              </a:buClr>
              <a:buSzPts val="4400"/>
            </a:pPr>
            <a:endParaRPr lang="en-US" sz="40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rtl="0">
              <a:lnSpc>
                <a:spcPct val="90000"/>
              </a:lnSpc>
              <a:spcBef>
                <a:spcPts val="0"/>
              </a:spcBef>
              <a:spcAft>
                <a:spcPts val="600"/>
              </a:spcAft>
              <a:buClr>
                <a:schemeClr val="lt1"/>
              </a:buClr>
              <a:buSzPts val="4400"/>
              <a:buFont typeface="Arial"/>
              <a:buNone/>
            </a:pPr>
            <a:r>
              <a:rPr lang="en-US" sz="3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Communication </a:t>
            </a:r>
          </a:p>
          <a:p>
            <a:pPr marL="0" marR="0" lvl="0" indent="0" rtl="0">
              <a:lnSpc>
                <a:spcPct val="90000"/>
              </a:lnSpc>
              <a:spcBef>
                <a:spcPts val="0"/>
              </a:spcBef>
              <a:spcAft>
                <a:spcPts val="600"/>
              </a:spcAft>
              <a:buClr>
                <a:schemeClr val="lt1"/>
              </a:buClr>
              <a:buSzPts val="4400"/>
              <a:buFont typeface="Arial"/>
              <a:buNone/>
            </a:pPr>
            <a:r>
              <a:rPr lang="en-US" sz="3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Do’s </a:t>
            </a:r>
          </a:p>
          <a:p>
            <a:pPr marL="0" marR="0" lvl="0" indent="0" rtl="0">
              <a:lnSpc>
                <a:spcPct val="90000"/>
              </a:lnSpc>
              <a:spcBef>
                <a:spcPts val="0"/>
              </a:spcBef>
              <a:spcAft>
                <a:spcPts val="600"/>
              </a:spcAft>
              <a:buClr>
                <a:schemeClr val="lt1"/>
              </a:buClr>
              <a:buSzPts val="4400"/>
              <a:buFont typeface="Arial"/>
              <a:buNone/>
            </a:pPr>
            <a:r>
              <a:rPr lang="en-US" sz="3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and </a:t>
            </a:r>
          </a:p>
          <a:p>
            <a:pPr marL="0" marR="0" lvl="0" indent="0" rtl="0">
              <a:lnSpc>
                <a:spcPct val="90000"/>
              </a:lnSpc>
              <a:spcBef>
                <a:spcPts val="0"/>
              </a:spcBef>
              <a:spcAft>
                <a:spcPts val="600"/>
              </a:spcAft>
              <a:buClr>
                <a:schemeClr val="lt1"/>
              </a:buClr>
              <a:buSzPts val="4400"/>
              <a:buFont typeface="Arial"/>
              <a:buNone/>
            </a:pPr>
            <a:r>
              <a:rPr lang="en-US" sz="32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Don’ts  </a:t>
            </a:r>
          </a:p>
          <a:p>
            <a:pPr marL="0" marR="0" lvl="0" indent="0" rtl="0">
              <a:lnSpc>
                <a:spcPct val="90000"/>
              </a:lnSpc>
              <a:spcBef>
                <a:spcPts val="0"/>
              </a:spcBef>
              <a:spcAft>
                <a:spcPts val="600"/>
              </a:spcAft>
              <a:buClr>
                <a:schemeClr val="lt1"/>
              </a:buClr>
              <a:buSzPts val="4400"/>
              <a:buFont typeface="Arial"/>
              <a:buNone/>
            </a:pPr>
            <a:endPar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rtl="0">
              <a:lnSpc>
                <a:spcPct val="90000"/>
              </a:lnSpc>
              <a:spcBef>
                <a:spcPts val="0"/>
              </a:spcBef>
              <a:spcAft>
                <a:spcPts val="600"/>
              </a:spcAft>
              <a:buClr>
                <a:schemeClr val="lt1"/>
              </a:buClr>
              <a:buSzPts val="4400"/>
              <a:buFont typeface="Arial"/>
              <a:buNone/>
            </a:pPr>
            <a:endParaRPr sz="4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4400"/>
              <a:buFont typeface="Calibri"/>
              <a:buNone/>
            </a:pPr>
            <a:endParaRPr sz="2400" b="0" i="0" u="none" strike="noStrike" cap="none" dirty="0">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73E4E018-CC30-0970-8637-BBD5B26AE016}"/>
              </a:ext>
            </a:extLst>
          </p:cNvPr>
          <p:cNvSpPr txBox="1"/>
          <p:nvPr/>
        </p:nvSpPr>
        <p:spPr>
          <a:xfrm>
            <a:off x="4136930" y="421907"/>
            <a:ext cx="7612846" cy="40011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The objective is to do what is </a:t>
            </a: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IN</a:t>
            </a:r>
            <a:r>
              <a:rPr lang="en-US" sz="2000" b="1" dirty="0">
                <a:latin typeface="Open sans" panose="020B0606030504020204" pitchFamily="34" charset="0"/>
                <a:ea typeface="Open sans" panose="020B0606030504020204" pitchFamily="34" charset="0"/>
                <a:cs typeface="Open sans" panose="020B0606030504020204" pitchFamily="34" charset="0"/>
              </a:rPr>
              <a:t> and avoid what is </a:t>
            </a:r>
            <a:r>
              <a:rPr lang="en-US" sz="20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OUT</a:t>
            </a:r>
            <a:r>
              <a:rPr lang="en-US" sz="20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7" name="TextBox 6">
            <a:extLst>
              <a:ext uri="{FF2B5EF4-FFF2-40B4-BE49-F238E27FC236}">
                <a16:creationId xmlns:a16="http://schemas.microsoft.com/office/drawing/2014/main" id="{159100C4-875C-2C0F-11D5-B49970834D67}"/>
              </a:ext>
            </a:extLst>
          </p:cNvPr>
          <p:cNvSpPr txBox="1"/>
          <p:nvPr/>
        </p:nvSpPr>
        <p:spPr>
          <a:xfrm>
            <a:off x="8473993" y="2921663"/>
            <a:ext cx="3093174" cy="1754326"/>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 the chat identify actions you think makes a bad (or ineffective) communicator.</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5E7F042-2593-A7C0-64D4-FC75548E4DA4}"/>
              </a:ext>
            </a:extLst>
          </p:cNvPr>
          <p:cNvSpPr txBox="1"/>
          <p:nvPr/>
        </p:nvSpPr>
        <p:spPr>
          <a:xfrm>
            <a:off x="4249587" y="1670827"/>
            <a:ext cx="3131709"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 the chat identify skills you think makes a good (or effective) communicator.</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a16="http://schemas.microsoft.com/office/drawing/2014/main" id="{EC38D50A-F77E-0598-DA67-3A023ABB27AF}"/>
              </a:ext>
            </a:extLst>
          </p:cNvPr>
          <p:cNvGrpSpPr/>
          <p:nvPr/>
        </p:nvGrpSpPr>
        <p:grpSpPr>
          <a:xfrm>
            <a:off x="7157346" y="1174043"/>
            <a:ext cx="786007" cy="707886"/>
            <a:chOff x="7975484" y="1162909"/>
            <a:chExt cx="786007" cy="707886"/>
          </a:xfrm>
        </p:grpSpPr>
        <p:sp>
          <p:nvSpPr>
            <p:cNvPr id="12" name="Oval 11">
              <a:extLst>
                <a:ext uri="{FF2B5EF4-FFF2-40B4-BE49-F238E27FC236}">
                  <a16:creationId xmlns:a16="http://schemas.microsoft.com/office/drawing/2014/main" id="{E7EBAE15-8957-5560-4104-ADB859755969}"/>
                </a:ext>
              </a:extLst>
            </p:cNvPr>
            <p:cNvSpPr/>
            <p:nvPr/>
          </p:nvSpPr>
          <p:spPr>
            <a:xfrm>
              <a:off x="7975484" y="1162909"/>
              <a:ext cx="721949" cy="707886"/>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7C0CE9-ACB2-4B11-7FF0-791A54D9D6D4}"/>
                </a:ext>
              </a:extLst>
            </p:cNvPr>
            <p:cNvSpPr txBox="1"/>
            <p:nvPr/>
          </p:nvSpPr>
          <p:spPr>
            <a:xfrm>
              <a:off x="8102273" y="1332186"/>
              <a:ext cx="659218" cy="369332"/>
            </a:xfrm>
            <a:prstGeom prst="rect">
              <a:avLst/>
            </a:prstGeom>
            <a:noFill/>
          </p:spPr>
          <p:txBody>
            <a:bodyPr wrap="square" rtlCol="0">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IN</a:t>
              </a:r>
            </a:p>
          </p:txBody>
        </p:sp>
      </p:grpSp>
      <p:grpSp>
        <p:nvGrpSpPr>
          <p:cNvPr id="16" name="Group 15">
            <a:extLst>
              <a:ext uri="{FF2B5EF4-FFF2-40B4-BE49-F238E27FC236}">
                <a16:creationId xmlns:a16="http://schemas.microsoft.com/office/drawing/2014/main" id="{232553E8-4973-9203-704C-DEE9D9954539}"/>
              </a:ext>
            </a:extLst>
          </p:cNvPr>
          <p:cNvGrpSpPr/>
          <p:nvPr/>
        </p:nvGrpSpPr>
        <p:grpSpPr>
          <a:xfrm>
            <a:off x="7789076" y="2383054"/>
            <a:ext cx="843714" cy="707886"/>
            <a:chOff x="7975484" y="1162909"/>
            <a:chExt cx="843714" cy="707886"/>
          </a:xfrm>
        </p:grpSpPr>
        <p:sp>
          <p:nvSpPr>
            <p:cNvPr id="18" name="Oval 17">
              <a:extLst>
                <a:ext uri="{FF2B5EF4-FFF2-40B4-BE49-F238E27FC236}">
                  <a16:creationId xmlns:a16="http://schemas.microsoft.com/office/drawing/2014/main" id="{057557D2-9378-857E-28CD-FB4D6D213E41}"/>
                </a:ext>
              </a:extLst>
            </p:cNvPr>
            <p:cNvSpPr/>
            <p:nvPr/>
          </p:nvSpPr>
          <p:spPr>
            <a:xfrm>
              <a:off x="7975484" y="1162909"/>
              <a:ext cx="721949" cy="707886"/>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08389EF-B8AF-9876-EC67-0CCE85EF4172}"/>
                </a:ext>
              </a:extLst>
            </p:cNvPr>
            <p:cNvSpPr txBox="1"/>
            <p:nvPr/>
          </p:nvSpPr>
          <p:spPr>
            <a:xfrm>
              <a:off x="7985314" y="1332186"/>
              <a:ext cx="833884" cy="369332"/>
            </a:xfrm>
            <a:prstGeom prst="rect">
              <a:avLst/>
            </a:prstGeom>
            <a:noFill/>
          </p:spPr>
          <p:txBody>
            <a:bodyPr wrap="square" rtlCol="0">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OUT</a:t>
              </a:r>
            </a:p>
          </p:txBody>
        </p:sp>
      </p:grpSp>
    </p:spTree>
    <p:extLst>
      <p:ext uri="{BB962C8B-B14F-4D97-AF65-F5344CB8AC3E}">
        <p14:creationId xmlns:p14="http://schemas.microsoft.com/office/powerpoint/2010/main" val="356477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E7706C96-4662-3348-77B7-5EF7C8BAD224}"/>
            </a:ext>
          </a:extLst>
        </p:cNvPr>
        <p:cNvGrpSpPr/>
        <p:nvPr/>
      </p:nvGrpSpPr>
      <p:grpSpPr>
        <a:xfrm>
          <a:off x="0" y="0"/>
          <a:ext cx="0" cy="0"/>
          <a:chOff x="0" y="0"/>
          <a:chExt cx="0" cy="0"/>
        </a:xfrm>
      </p:grpSpPr>
      <p:sp>
        <p:nvSpPr>
          <p:cNvPr id="11" name="Google Shape;117;p3">
            <a:extLst>
              <a:ext uri="{FF2B5EF4-FFF2-40B4-BE49-F238E27FC236}">
                <a16:creationId xmlns:a16="http://schemas.microsoft.com/office/drawing/2014/main" id="{5B03B98C-23AD-4A92-240F-5E2FF44C96FA}"/>
              </a:ext>
            </a:extLst>
          </p:cNvPr>
          <p:cNvSpPr/>
          <p:nvPr/>
        </p:nvSpPr>
        <p:spPr>
          <a:xfrm>
            <a:off x="-16474" y="-5348"/>
            <a:ext cx="4183084"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EA7E2F29-D6AD-31F6-F612-09B0E204A1D8}"/>
              </a:ext>
            </a:extLst>
          </p:cNvPr>
          <p:cNvSpPr txBox="1"/>
          <p:nvPr/>
        </p:nvSpPr>
        <p:spPr>
          <a:xfrm>
            <a:off x="156007" y="1948317"/>
            <a:ext cx="4003369" cy="2820050"/>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Skills </a:t>
            </a:r>
          </a:p>
          <a:p>
            <a:pPr marL="0" marR="0" lvl="0" indent="0" rtl="0">
              <a:spcBef>
                <a:spcPts val="0"/>
              </a:spcBef>
              <a:spcAft>
                <a:spcPts val="1200"/>
              </a:spcAft>
              <a:buClr>
                <a:schemeClr val="lt1"/>
              </a:buClr>
              <a:buSzPts val="4400"/>
              <a:buFont typeface="Arial"/>
              <a:buNone/>
            </a:pPr>
            <a:r>
              <a:rPr lang="en-US" sz="36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of an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Effective </a:t>
            </a:r>
          </a:p>
          <a:p>
            <a:pPr marL="0" marR="0" lvl="0" indent="0" rtl="0">
              <a:spcBef>
                <a:spcPts val="0"/>
              </a:spcBef>
              <a:spcAft>
                <a:spcPts val="1200"/>
              </a:spcAft>
              <a:buClr>
                <a:schemeClr val="lt1"/>
              </a:buClr>
              <a:buSzPts val="4400"/>
              <a:buFont typeface="Arial"/>
              <a:buNone/>
            </a:pPr>
            <a:r>
              <a:rPr lang="en-US" sz="3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Communicator</a:t>
            </a:r>
            <a:endParaRPr sz="1600" b="0" i="0" u="none" strike="noStrike" cap="none" dirty="0">
              <a:solidFill>
                <a:srgbClr val="F5333F"/>
              </a:solidFill>
              <a:latin typeface="Arial"/>
              <a:ea typeface="Arial"/>
              <a:cs typeface="Arial"/>
              <a:sym typeface="Arial"/>
            </a:endParaRPr>
          </a:p>
        </p:txBody>
      </p:sp>
      <p:grpSp>
        <p:nvGrpSpPr>
          <p:cNvPr id="113" name="Group 112">
            <a:extLst>
              <a:ext uri="{FF2B5EF4-FFF2-40B4-BE49-F238E27FC236}">
                <a16:creationId xmlns:a16="http://schemas.microsoft.com/office/drawing/2014/main" id="{F4AFC746-8B05-72B3-16A8-1901C258D34C}"/>
              </a:ext>
            </a:extLst>
          </p:cNvPr>
          <p:cNvGrpSpPr/>
          <p:nvPr/>
        </p:nvGrpSpPr>
        <p:grpSpPr>
          <a:xfrm>
            <a:off x="4425830" y="1574119"/>
            <a:ext cx="7235921" cy="3688338"/>
            <a:chOff x="4425830" y="1574119"/>
            <a:chExt cx="7235921" cy="3688338"/>
          </a:xfrm>
        </p:grpSpPr>
        <p:grpSp>
          <p:nvGrpSpPr>
            <p:cNvPr id="112" name="Group 111">
              <a:extLst>
                <a:ext uri="{FF2B5EF4-FFF2-40B4-BE49-F238E27FC236}">
                  <a16:creationId xmlns:a16="http://schemas.microsoft.com/office/drawing/2014/main" id="{A566E836-8D83-F993-96F5-38E6B5120C16}"/>
                </a:ext>
              </a:extLst>
            </p:cNvPr>
            <p:cNvGrpSpPr/>
            <p:nvPr/>
          </p:nvGrpSpPr>
          <p:grpSpPr>
            <a:xfrm>
              <a:off x="4425830" y="1574119"/>
              <a:ext cx="7235921" cy="3688338"/>
              <a:chOff x="4425830" y="1116916"/>
              <a:chExt cx="7235921" cy="3688338"/>
            </a:xfrm>
          </p:grpSpPr>
          <p:sp>
            <p:nvSpPr>
              <p:cNvPr id="15" name="Flowchart: Alternate Process 14">
                <a:extLst>
                  <a:ext uri="{FF2B5EF4-FFF2-40B4-BE49-F238E27FC236}">
                    <a16:creationId xmlns:a16="http://schemas.microsoft.com/office/drawing/2014/main" id="{BA49A401-32CC-943E-96CE-FB4213DFF1F0}"/>
                  </a:ext>
                </a:extLst>
              </p:cNvPr>
              <p:cNvSpPr/>
              <p:nvPr/>
            </p:nvSpPr>
            <p:spPr>
              <a:xfrm>
                <a:off x="4433617" y="2469881"/>
                <a:ext cx="2285821" cy="923330"/>
              </a:xfrm>
              <a:prstGeom prst="flowChartAlternate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Alternate Process 15">
                <a:extLst>
                  <a:ext uri="{FF2B5EF4-FFF2-40B4-BE49-F238E27FC236}">
                    <a16:creationId xmlns:a16="http://schemas.microsoft.com/office/drawing/2014/main" id="{6AA87957-44AB-F2FE-FDCA-3481F561CB5E}"/>
                  </a:ext>
                </a:extLst>
              </p:cNvPr>
              <p:cNvSpPr/>
              <p:nvPr/>
            </p:nvSpPr>
            <p:spPr>
              <a:xfrm>
                <a:off x="4809049" y="3881924"/>
                <a:ext cx="2285821" cy="923330"/>
              </a:xfrm>
              <a:prstGeom prst="flowChartAlternate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Alternate Process 16">
                <a:extLst>
                  <a:ext uri="{FF2B5EF4-FFF2-40B4-BE49-F238E27FC236}">
                    <a16:creationId xmlns:a16="http://schemas.microsoft.com/office/drawing/2014/main" id="{8331CA89-3103-DCF7-9288-5E6DEEFCE7A7}"/>
                  </a:ext>
                </a:extLst>
              </p:cNvPr>
              <p:cNvSpPr/>
              <p:nvPr/>
            </p:nvSpPr>
            <p:spPr>
              <a:xfrm>
                <a:off x="8638738" y="1146770"/>
                <a:ext cx="2285821" cy="923330"/>
              </a:xfrm>
              <a:prstGeom prst="flowChartAlternate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a:extLst>
                  <a:ext uri="{FF2B5EF4-FFF2-40B4-BE49-F238E27FC236}">
                    <a16:creationId xmlns:a16="http://schemas.microsoft.com/office/drawing/2014/main" id="{97096BE0-53A2-0DF3-2A0C-9BAE22CCD87D}"/>
                  </a:ext>
                </a:extLst>
              </p:cNvPr>
              <p:cNvSpPr/>
              <p:nvPr/>
            </p:nvSpPr>
            <p:spPr>
              <a:xfrm>
                <a:off x="9251995" y="2546175"/>
                <a:ext cx="2285821" cy="923330"/>
              </a:xfrm>
              <a:prstGeom prst="flowChartAlternate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a:extLst>
                  <a:ext uri="{FF2B5EF4-FFF2-40B4-BE49-F238E27FC236}">
                    <a16:creationId xmlns:a16="http://schemas.microsoft.com/office/drawing/2014/main" id="{1704223F-1D06-2ACA-B674-163DCC7240AC}"/>
                  </a:ext>
                </a:extLst>
              </p:cNvPr>
              <p:cNvSpPr/>
              <p:nvPr/>
            </p:nvSpPr>
            <p:spPr>
              <a:xfrm>
                <a:off x="9167452" y="3845037"/>
                <a:ext cx="2285821" cy="923330"/>
              </a:xfrm>
              <a:prstGeom prst="flowChartAlternate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Alternate Process 13">
                <a:extLst>
                  <a:ext uri="{FF2B5EF4-FFF2-40B4-BE49-F238E27FC236}">
                    <a16:creationId xmlns:a16="http://schemas.microsoft.com/office/drawing/2014/main" id="{006656A3-D215-74AB-19C5-565224441705}"/>
                  </a:ext>
                </a:extLst>
              </p:cNvPr>
              <p:cNvSpPr/>
              <p:nvPr/>
            </p:nvSpPr>
            <p:spPr>
              <a:xfrm>
                <a:off x="5091315" y="1116916"/>
                <a:ext cx="2285821" cy="923330"/>
              </a:xfrm>
              <a:prstGeom prst="flowChartAlternateProcess">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89B08F-5DA6-38F5-0D70-214FF5131287}"/>
                  </a:ext>
                </a:extLst>
              </p:cNvPr>
              <p:cNvSpPr txBox="1"/>
              <p:nvPr/>
            </p:nvSpPr>
            <p:spPr>
              <a:xfrm>
                <a:off x="8831010" y="1402591"/>
                <a:ext cx="2830741" cy="55399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Feedback Skills</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C1267BC0-8C9F-2ABD-AC48-7AD2F0794EA4}"/>
                  </a:ext>
                </a:extLst>
              </p:cNvPr>
              <p:cNvSpPr txBox="1"/>
              <p:nvPr/>
            </p:nvSpPr>
            <p:spPr>
              <a:xfrm>
                <a:off x="5139674" y="1215168"/>
                <a:ext cx="1955195" cy="553998"/>
              </a:xfrm>
              <a:prstGeom prst="rect">
                <a:avLst/>
              </a:prstGeom>
              <a:noFill/>
            </p:spPr>
            <p:txBody>
              <a:bodyPr wrap="square" rtlCol="0">
                <a:spAutoFit/>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Active Listener</a:t>
                </a:r>
              </a:p>
              <a:p>
                <a:pPr algn="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E7B552A-C56B-6F19-6EDE-91B815872D6A}"/>
                  </a:ext>
                </a:extLst>
              </p:cNvPr>
              <p:cNvSpPr txBox="1"/>
              <p:nvPr/>
            </p:nvSpPr>
            <p:spPr>
              <a:xfrm>
                <a:off x="4425830" y="2564453"/>
                <a:ext cx="2027155" cy="830997"/>
              </a:xfrm>
              <a:prstGeom prst="rect">
                <a:avLst/>
              </a:prstGeom>
              <a:noFill/>
            </p:spPr>
            <p:txBody>
              <a:bodyPr wrap="square" rtlCol="0">
                <a:spAutoFit/>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Non-Verbal Communication</a:t>
                </a:r>
              </a:p>
              <a:p>
                <a:pPr algn="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C60D31C-E56B-13C7-D9F1-DF527A60418C}"/>
                  </a:ext>
                </a:extLst>
              </p:cNvPr>
              <p:cNvSpPr txBox="1"/>
              <p:nvPr/>
            </p:nvSpPr>
            <p:spPr>
              <a:xfrm>
                <a:off x="4624027" y="4014885"/>
                <a:ext cx="2190397" cy="646331"/>
              </a:xfrm>
              <a:prstGeom prst="rect">
                <a:avLst/>
              </a:prstGeom>
              <a:noFill/>
            </p:spPr>
            <p:txBody>
              <a:bodyPr wrap="square" rtlCol="0">
                <a:spAutoFit/>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Open </a:t>
                </a:r>
              </a:p>
              <a:p>
                <a:pPr algn="r"/>
                <a:r>
                  <a:rPr lang="en-US" dirty="0">
                    <a:latin typeface="Open sans" panose="020B0606030504020204" pitchFamily="34" charset="0"/>
                    <a:ea typeface="Open sans" panose="020B0606030504020204" pitchFamily="34" charset="0"/>
                    <a:cs typeface="Open sans" panose="020B0606030504020204" pitchFamily="34" charset="0"/>
                  </a:rPr>
                  <a:t>Mindedness</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7A30B02-64D9-207C-2208-A2921691985F}"/>
                  </a:ext>
                </a:extLst>
              </p:cNvPr>
              <p:cNvCxnSpPr/>
              <p:nvPr/>
            </p:nvCxnSpPr>
            <p:spPr>
              <a:xfrm>
                <a:off x="8649371" y="2931546"/>
                <a:ext cx="521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66D102-754F-FD47-3947-C39A0D8463EC}"/>
                  </a:ext>
                </a:extLst>
              </p:cNvPr>
              <p:cNvCxnSpPr/>
              <p:nvPr/>
            </p:nvCxnSpPr>
            <p:spPr>
              <a:xfrm>
                <a:off x="6716065" y="2931546"/>
                <a:ext cx="521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E3485146-CF60-5FC5-9E3B-CFAA5BD1C3DA}"/>
                  </a:ext>
                </a:extLst>
              </p:cNvPr>
              <p:cNvCxnSpPr>
                <a:cxnSpLocks/>
              </p:cNvCxnSpPr>
              <p:nvPr/>
            </p:nvCxnSpPr>
            <p:spPr>
              <a:xfrm rot="16200000" flipH="1">
                <a:off x="7160099" y="1694963"/>
                <a:ext cx="871869" cy="437794"/>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onnector: Elbow 95">
                <a:extLst>
                  <a:ext uri="{FF2B5EF4-FFF2-40B4-BE49-F238E27FC236}">
                    <a16:creationId xmlns:a16="http://schemas.microsoft.com/office/drawing/2014/main" id="{02A95915-0C74-B162-AB25-1C4DE64D2CF8}"/>
                  </a:ext>
                </a:extLst>
              </p:cNvPr>
              <p:cNvCxnSpPr>
                <a:cxnSpLocks/>
              </p:cNvCxnSpPr>
              <p:nvPr/>
            </p:nvCxnSpPr>
            <p:spPr>
              <a:xfrm rot="5400000">
                <a:off x="8108686" y="2005487"/>
                <a:ext cx="819059" cy="262316"/>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779CC308-A4FD-BD1C-CC00-F6A10F00331E}"/>
                  </a:ext>
                </a:extLst>
              </p:cNvPr>
              <p:cNvCxnSpPr>
                <a:cxnSpLocks/>
                <a:endCxn id="16" idx="3"/>
              </p:cNvCxnSpPr>
              <p:nvPr/>
            </p:nvCxnSpPr>
            <p:spPr>
              <a:xfrm rot="10800000" flipV="1">
                <a:off x="7094870" y="3881925"/>
                <a:ext cx="667260" cy="461663"/>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0B437006-0FF0-0ED1-CCC5-E335543636F1}"/>
                  </a:ext>
                </a:extLst>
              </p:cNvPr>
              <p:cNvCxnSpPr>
                <a:cxnSpLocks/>
                <a:stCxn id="110" idx="0"/>
              </p:cNvCxnSpPr>
              <p:nvPr/>
            </p:nvCxnSpPr>
            <p:spPr>
              <a:xfrm rot="16200000" flipV="1">
                <a:off x="8636100" y="3677418"/>
                <a:ext cx="293767" cy="791843"/>
              </a:xfrm>
              <a:prstGeom prst="bent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phic 8" descr="Good Idea with solid fill">
                <a:extLst>
                  <a:ext uri="{FF2B5EF4-FFF2-40B4-BE49-F238E27FC236}">
                    <a16:creationId xmlns:a16="http://schemas.microsoft.com/office/drawing/2014/main" id="{86F57CA1-4CC7-722C-DEBE-E6AB62538F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5539" y="2256002"/>
                <a:ext cx="2204679" cy="2204679"/>
              </a:xfrm>
              <a:prstGeom prst="rect">
                <a:avLst/>
              </a:prstGeom>
            </p:spPr>
          </p:pic>
          <p:sp>
            <p:nvSpPr>
              <p:cNvPr id="105" name="Oval 104">
                <a:extLst>
                  <a:ext uri="{FF2B5EF4-FFF2-40B4-BE49-F238E27FC236}">
                    <a16:creationId xmlns:a16="http://schemas.microsoft.com/office/drawing/2014/main" id="{3BD87A9C-43D2-D33B-17DC-51D2BD078559}"/>
                  </a:ext>
                </a:extLst>
              </p:cNvPr>
              <p:cNvSpPr/>
              <p:nvPr/>
            </p:nvSpPr>
            <p:spPr>
              <a:xfrm>
                <a:off x="7291189" y="1402591"/>
                <a:ext cx="181636" cy="160395"/>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D3DD5FC6-0A05-120B-A059-2C1FBC25D39C}"/>
                  </a:ext>
                </a:extLst>
              </p:cNvPr>
              <p:cNvSpPr/>
              <p:nvPr/>
            </p:nvSpPr>
            <p:spPr>
              <a:xfrm>
                <a:off x="8570647" y="1576257"/>
                <a:ext cx="181636" cy="160395"/>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DC634C9E-4EF6-D837-F6C0-ACBDB6B631C6}"/>
                  </a:ext>
                </a:extLst>
              </p:cNvPr>
              <p:cNvSpPr/>
              <p:nvPr/>
            </p:nvSpPr>
            <p:spPr>
              <a:xfrm>
                <a:off x="6614249" y="2841536"/>
                <a:ext cx="181636" cy="160395"/>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29BADB3-4E71-2D6E-BC04-6954D5B41015}"/>
                  </a:ext>
                </a:extLst>
              </p:cNvPr>
              <p:cNvSpPr/>
              <p:nvPr/>
            </p:nvSpPr>
            <p:spPr>
              <a:xfrm>
                <a:off x="6989938" y="4259217"/>
                <a:ext cx="181636" cy="160395"/>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A73134E7-EADD-48DE-E828-C04ED328AE19}"/>
                  </a:ext>
                </a:extLst>
              </p:cNvPr>
              <p:cNvSpPr/>
              <p:nvPr/>
            </p:nvSpPr>
            <p:spPr>
              <a:xfrm>
                <a:off x="9148343" y="2845080"/>
                <a:ext cx="181636" cy="160395"/>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C48B344B-253C-1630-FAE4-4742AE17E0D6}"/>
                  </a:ext>
                </a:extLst>
              </p:cNvPr>
              <p:cNvSpPr/>
              <p:nvPr/>
            </p:nvSpPr>
            <p:spPr>
              <a:xfrm>
                <a:off x="9088086" y="4220223"/>
                <a:ext cx="181636" cy="160395"/>
              </a:xfrm>
              <a:prstGeom prst="ellipse">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B4C5FEB-75D1-07E9-F0E6-8A21F28C58EF}"/>
                </a:ext>
              </a:extLst>
            </p:cNvPr>
            <p:cNvSpPr txBox="1"/>
            <p:nvPr/>
          </p:nvSpPr>
          <p:spPr>
            <a:xfrm>
              <a:off x="9352143" y="3036757"/>
              <a:ext cx="2214599" cy="81560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Confidence &amp; Staying Calm</a:t>
              </a:r>
            </a:p>
            <a:p>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B65B18E-D138-716E-A6FD-2DBACD77ED62}"/>
                </a:ext>
              </a:extLst>
            </p:cNvPr>
            <p:cNvSpPr txBox="1"/>
            <p:nvPr/>
          </p:nvSpPr>
          <p:spPr>
            <a:xfrm>
              <a:off x="9352143" y="4496508"/>
              <a:ext cx="1764952"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Adjust to changes easily</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19686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CCAB4798-D9C2-4B8A-4C51-B43F2DB08CB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A967730-09F8-2A29-0EF3-B73B221D5D61}"/>
              </a:ext>
            </a:extLst>
          </p:cNvPr>
          <p:cNvSpPr/>
          <p:nvPr/>
        </p:nvSpPr>
        <p:spPr>
          <a:xfrm>
            <a:off x="7729870" y="-5348"/>
            <a:ext cx="4462130" cy="6863348"/>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 name="Google Shape;117;p3">
            <a:extLst>
              <a:ext uri="{FF2B5EF4-FFF2-40B4-BE49-F238E27FC236}">
                <a16:creationId xmlns:a16="http://schemas.microsoft.com/office/drawing/2014/main" id="{853C4EFA-A672-2DAE-1760-C763B9DC14A7}"/>
              </a:ext>
            </a:extLst>
          </p:cNvPr>
          <p:cNvSpPr/>
          <p:nvPr/>
        </p:nvSpPr>
        <p:spPr>
          <a:xfrm>
            <a:off x="-16474" y="-5348"/>
            <a:ext cx="3270037"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EB909A18-24E0-D530-7D8A-D0167DE811FA}"/>
              </a:ext>
            </a:extLst>
          </p:cNvPr>
          <p:cNvSpPr txBox="1"/>
          <p:nvPr/>
        </p:nvSpPr>
        <p:spPr>
          <a:xfrm>
            <a:off x="287734" y="1376900"/>
            <a:ext cx="2874269" cy="4098851"/>
          </a:xfrm>
          <a:prstGeom prst="rect">
            <a:avLst/>
          </a:prstGeom>
          <a:noFill/>
          <a:ln>
            <a:noFill/>
          </a:ln>
        </p:spPr>
        <p:txBody>
          <a:bodyPr spcFirstLastPara="1" wrap="square" lIns="91425" tIns="45700" rIns="91425" bIns="45700" anchor="ctr" anchorCtr="0">
            <a:noAutofit/>
          </a:bodyPr>
          <a:lstStyle/>
          <a:p>
            <a:pPr marR="0" lvl="0" algn="l" rtl="0">
              <a:spcBef>
                <a:spcPts val="0"/>
              </a:spcBef>
              <a:spcAft>
                <a:spcPts val="1200"/>
              </a:spcAft>
              <a:buClr>
                <a:schemeClr val="lt1"/>
              </a:buClr>
              <a:buSzPts val="2000"/>
            </a:pP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Communicating </a:t>
            </a:r>
          </a:p>
          <a:p>
            <a:pPr marR="0" lvl="0" algn="l" rtl="0">
              <a:spcBef>
                <a:spcPts val="0"/>
              </a:spcBef>
              <a:spcAft>
                <a:spcPts val="1200"/>
              </a:spcAft>
              <a:buClr>
                <a:schemeClr val="lt1"/>
              </a:buClr>
              <a:buSzPts val="2000"/>
            </a:pP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the </a:t>
            </a:r>
          </a:p>
          <a:p>
            <a:pPr marR="0" lvl="0" algn="l" rtl="0">
              <a:spcBef>
                <a:spcPts val="0"/>
              </a:spcBef>
              <a:spcAft>
                <a:spcPts val="1200"/>
              </a:spcAft>
              <a:buClr>
                <a:schemeClr val="lt1"/>
              </a:buClr>
              <a:buSzPts val="2000"/>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Elderly</a:t>
            </a:r>
          </a:p>
        </p:txBody>
      </p:sp>
      <p:sp>
        <p:nvSpPr>
          <p:cNvPr id="6" name="TextBox 5">
            <a:extLst>
              <a:ext uri="{FF2B5EF4-FFF2-40B4-BE49-F238E27FC236}">
                <a16:creationId xmlns:a16="http://schemas.microsoft.com/office/drawing/2014/main" id="{74518555-6393-02BE-F7C1-18FFDC1379B4}"/>
              </a:ext>
            </a:extLst>
          </p:cNvPr>
          <p:cNvSpPr txBox="1"/>
          <p:nvPr/>
        </p:nvSpPr>
        <p:spPr>
          <a:xfrm>
            <a:off x="7913282" y="595173"/>
            <a:ext cx="4175937" cy="461665"/>
          </a:xfrm>
          <a:prstGeom prst="rect">
            <a:avLst/>
          </a:prstGeom>
          <a:noFill/>
        </p:spPr>
        <p:txBody>
          <a:bodyPr wrap="square">
            <a:spAutoFit/>
          </a:bodyPr>
          <a:lstStyle/>
          <a:p>
            <a:pPr>
              <a:buNone/>
            </a:pP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Tools &amp; Techniques</a:t>
            </a:r>
          </a:p>
        </p:txBody>
      </p:sp>
      <p:sp>
        <p:nvSpPr>
          <p:cNvPr id="8" name="TextBox 7">
            <a:extLst>
              <a:ext uri="{FF2B5EF4-FFF2-40B4-BE49-F238E27FC236}">
                <a16:creationId xmlns:a16="http://schemas.microsoft.com/office/drawing/2014/main" id="{C7556DEE-5440-9E3D-184D-873EFEB0684B}"/>
              </a:ext>
            </a:extLst>
          </p:cNvPr>
          <p:cNvSpPr txBox="1"/>
          <p:nvPr/>
        </p:nvSpPr>
        <p:spPr>
          <a:xfrm>
            <a:off x="3466211" y="595173"/>
            <a:ext cx="3413054" cy="461665"/>
          </a:xfrm>
          <a:prstGeom prst="rect">
            <a:avLst/>
          </a:prstGeom>
          <a:noFill/>
        </p:spPr>
        <p:txBody>
          <a:bodyPr wrap="square">
            <a:spAutoFit/>
          </a:bodyPr>
          <a:lstStyle/>
          <a:p>
            <a:pPr>
              <a:buNone/>
            </a:pP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Best Practices</a:t>
            </a:r>
          </a:p>
        </p:txBody>
      </p:sp>
      <p:sp>
        <p:nvSpPr>
          <p:cNvPr id="10" name="TextBox 9">
            <a:extLst>
              <a:ext uri="{FF2B5EF4-FFF2-40B4-BE49-F238E27FC236}">
                <a16:creationId xmlns:a16="http://schemas.microsoft.com/office/drawing/2014/main" id="{EACDD74E-6CA6-93D6-A4F0-F5C699B80217}"/>
              </a:ext>
            </a:extLst>
          </p:cNvPr>
          <p:cNvSpPr txBox="1"/>
          <p:nvPr/>
        </p:nvSpPr>
        <p:spPr>
          <a:xfrm>
            <a:off x="3447609" y="1376900"/>
            <a:ext cx="3624373" cy="4093428"/>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sz="2000" b="1" dirty="0">
                <a:latin typeface="Open Sans" panose="020B0606030504020204" pitchFamily="34" charset="0"/>
                <a:ea typeface="Open Sans" panose="020B0606030504020204" pitchFamily="34" charset="0"/>
                <a:cs typeface="Open Sans" panose="020B0606030504020204" pitchFamily="34" charset="0"/>
              </a:rPr>
              <a:t>Use slower, clearer speech</a:t>
            </a:r>
            <a:r>
              <a:rPr lang="en-US" sz="2000" dirty="0">
                <a:latin typeface="Open Sans" panose="020B0606030504020204" pitchFamily="34" charset="0"/>
                <a:ea typeface="Open Sans" panose="020B0606030504020204" pitchFamily="34" charset="0"/>
                <a:cs typeface="Open Sans" panose="020B0606030504020204" pitchFamily="34" charset="0"/>
              </a:rPr>
              <a:t> with simple language.</a:t>
            </a:r>
          </a:p>
          <a:p>
            <a:pPr marL="285750" indent="-28575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Wingdings" panose="05000000000000000000" pitchFamily="2" charset="2"/>
              <a:buChar char="v"/>
            </a:pPr>
            <a:r>
              <a:rPr lang="en-US" sz="2000" b="1" dirty="0">
                <a:latin typeface="Open Sans" panose="020B0606030504020204" pitchFamily="34" charset="0"/>
                <a:ea typeface="Open Sans" panose="020B0606030504020204" pitchFamily="34" charset="0"/>
                <a:cs typeface="Open Sans" panose="020B0606030504020204" pitchFamily="34" charset="0"/>
              </a:rPr>
              <a:t>Avoid technical jargon</a:t>
            </a:r>
            <a:r>
              <a:rPr lang="en-US" sz="2000" dirty="0">
                <a:latin typeface="Open Sans" panose="020B0606030504020204" pitchFamily="34" charset="0"/>
                <a:ea typeface="Open Sans" panose="020B0606030504020204" pitchFamily="34" charset="0"/>
                <a:cs typeface="Open Sans" panose="020B0606030504020204" pitchFamily="34" charset="0"/>
              </a:rPr>
              <a:t>; use everyday examples (e.g., “your medication bag” instead of “emergency health kit”).</a:t>
            </a:r>
          </a:p>
          <a:p>
            <a:pPr marL="285750" indent="-28575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Wingdings" panose="05000000000000000000" pitchFamily="2" charset="2"/>
              <a:buChar char="v"/>
            </a:pPr>
            <a:r>
              <a:rPr lang="en-US" sz="2000" b="1" dirty="0">
                <a:latin typeface="Open Sans" panose="020B0606030504020204" pitchFamily="34" charset="0"/>
                <a:ea typeface="Open Sans" panose="020B0606030504020204" pitchFamily="34" charset="0"/>
                <a:cs typeface="Open Sans" panose="020B0606030504020204" pitchFamily="34" charset="0"/>
              </a:rPr>
              <a:t>Repeat key points</a:t>
            </a:r>
            <a:r>
              <a:rPr lang="en-US" sz="2000" dirty="0">
                <a:latin typeface="Open Sans" panose="020B0606030504020204" pitchFamily="34" charset="0"/>
                <a:ea typeface="Open Sans" panose="020B0606030504020204" pitchFamily="34" charset="0"/>
                <a:cs typeface="Open Sans" panose="020B0606030504020204" pitchFamily="34" charset="0"/>
              </a:rPr>
              <a:t> and check for understanding often.</a:t>
            </a:r>
          </a:p>
        </p:txBody>
      </p:sp>
      <p:sp>
        <p:nvSpPr>
          <p:cNvPr id="12" name="TextBox 11">
            <a:extLst>
              <a:ext uri="{FF2B5EF4-FFF2-40B4-BE49-F238E27FC236}">
                <a16:creationId xmlns:a16="http://schemas.microsoft.com/office/drawing/2014/main" id="{29F79237-02A6-7EE2-142E-5D5ADAC19CC1}"/>
              </a:ext>
            </a:extLst>
          </p:cNvPr>
          <p:cNvSpPr txBox="1"/>
          <p:nvPr/>
        </p:nvSpPr>
        <p:spPr>
          <a:xfrm>
            <a:off x="7913282" y="1376900"/>
            <a:ext cx="3624373" cy="3785652"/>
          </a:xfrm>
          <a:prstGeom prst="rect">
            <a:avLst/>
          </a:prstGeom>
          <a:noFill/>
        </p:spPr>
        <p:txBody>
          <a:bodyPr wrap="square">
            <a:spAutoFit/>
          </a:bodyPr>
          <a:lstStyle/>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Use </a:t>
            </a:r>
            <a:r>
              <a:rPr lang="en-US" sz="2000" b="1" dirty="0">
                <a:latin typeface="Open Sans" panose="020B0606030504020204" pitchFamily="34" charset="0"/>
                <a:ea typeface="Open Sans" panose="020B0606030504020204" pitchFamily="34" charset="0"/>
                <a:cs typeface="Open Sans" panose="020B0606030504020204" pitchFamily="34" charset="0"/>
              </a:rPr>
              <a:t>voice notes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b="1" dirty="0">
                <a:latin typeface="Open Sans" panose="020B0606030504020204" pitchFamily="34" charset="0"/>
                <a:ea typeface="Open Sans" panose="020B0606030504020204" pitchFamily="34" charset="0"/>
                <a:cs typeface="Open Sans" panose="020B0606030504020204" pitchFamily="34" charset="0"/>
              </a:rPr>
              <a:t>visual aids</a:t>
            </a:r>
            <a:r>
              <a:rPr lang="en-US" sz="2000" dirty="0">
                <a:latin typeface="Open Sans" panose="020B0606030504020204" pitchFamily="34" charset="0"/>
                <a:ea typeface="Open Sans" panose="020B0606030504020204" pitchFamily="34" charset="0"/>
                <a:cs typeface="Open Sans" panose="020B0606030504020204" pitchFamily="34" charset="0"/>
              </a:rPr>
              <a:t>, and </a:t>
            </a:r>
            <a:r>
              <a:rPr lang="en-US" sz="2000" b="1" dirty="0">
                <a:latin typeface="Open Sans" panose="020B0606030504020204" pitchFamily="34" charset="0"/>
                <a:ea typeface="Open Sans" panose="020B0606030504020204" pitchFamily="34" charset="0"/>
                <a:cs typeface="Open Sans" panose="020B0606030504020204" pitchFamily="34" charset="0"/>
              </a:rPr>
              <a:t>hands-on demonstrations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Provide </a:t>
            </a:r>
            <a:r>
              <a:rPr lang="en-US" sz="2000" b="1" dirty="0">
                <a:latin typeface="Open Sans" panose="020B0606030504020204" pitchFamily="34" charset="0"/>
                <a:ea typeface="Open Sans" panose="020B0606030504020204" pitchFamily="34" charset="0"/>
                <a:cs typeface="Open Sans" panose="020B0606030504020204" pitchFamily="34" charset="0"/>
              </a:rPr>
              <a:t>printed materials</a:t>
            </a:r>
            <a:r>
              <a:rPr lang="en-US" sz="2000" dirty="0">
                <a:latin typeface="Open Sans" panose="020B0606030504020204" pitchFamily="34" charset="0"/>
                <a:ea typeface="Open Sans" panose="020B0606030504020204" pitchFamily="34" charset="0"/>
                <a:cs typeface="Open Sans" panose="020B0606030504020204" pitchFamily="34" charset="0"/>
              </a:rPr>
              <a:t> in </a:t>
            </a:r>
            <a:r>
              <a:rPr lang="en-US" sz="2000" b="1" dirty="0">
                <a:latin typeface="Open Sans" panose="020B0606030504020204" pitchFamily="34" charset="0"/>
                <a:ea typeface="Open Sans" panose="020B0606030504020204" pitchFamily="34" charset="0"/>
                <a:cs typeface="Open Sans" panose="020B0606030504020204" pitchFamily="34" charset="0"/>
              </a:rPr>
              <a:t>large fonts</a:t>
            </a:r>
            <a:r>
              <a:rPr lang="en-US" sz="2000" dirty="0">
                <a:latin typeface="Open Sans" panose="020B0606030504020204" pitchFamily="34" charset="0"/>
                <a:ea typeface="Open Sans" panose="020B0606030504020204" pitchFamily="34" charset="0"/>
                <a:cs typeface="Open Sans" panose="020B0606030504020204" pitchFamily="34" charset="0"/>
              </a:rPr>
              <a:t> with images.</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Assign a </a:t>
            </a:r>
            <a:r>
              <a:rPr lang="en-US" sz="2000" b="1" dirty="0">
                <a:latin typeface="Open Sans" panose="020B0606030504020204" pitchFamily="34" charset="0"/>
                <a:ea typeface="Open Sans" panose="020B0606030504020204" pitchFamily="34" charset="0"/>
                <a:cs typeface="Open Sans" panose="020B0606030504020204" pitchFamily="34" charset="0"/>
              </a:rPr>
              <a:t>“Tech Buddy”</a:t>
            </a:r>
            <a:r>
              <a:rPr lang="en-US" sz="2000" dirty="0">
                <a:latin typeface="Open Sans" panose="020B0606030504020204" pitchFamily="34" charset="0"/>
                <a:ea typeface="Open Sans" panose="020B0606030504020204" pitchFamily="34" charset="0"/>
                <a:cs typeface="Open Sans" panose="020B0606030504020204" pitchFamily="34" charset="0"/>
              </a:rPr>
              <a:t> (e.g., a youth volunteer) to assist with devices if needed.</a:t>
            </a:r>
          </a:p>
        </p:txBody>
      </p:sp>
    </p:spTree>
    <p:extLst>
      <p:ext uri="{BB962C8B-B14F-4D97-AF65-F5344CB8AC3E}">
        <p14:creationId xmlns:p14="http://schemas.microsoft.com/office/powerpoint/2010/main" val="91498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F53FA1BF-20A9-A4B0-5795-F17AD07E231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24B2F4F-6C3C-3493-8E5A-0663929A1855}"/>
              </a:ext>
            </a:extLst>
          </p:cNvPr>
          <p:cNvSpPr/>
          <p:nvPr/>
        </p:nvSpPr>
        <p:spPr>
          <a:xfrm>
            <a:off x="7729870" y="-5348"/>
            <a:ext cx="4462130" cy="6863348"/>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 name="Google Shape;117;p3">
            <a:extLst>
              <a:ext uri="{FF2B5EF4-FFF2-40B4-BE49-F238E27FC236}">
                <a16:creationId xmlns:a16="http://schemas.microsoft.com/office/drawing/2014/main" id="{31BF2FD3-09B8-5B08-BAE1-B2BCCE20F0CC}"/>
              </a:ext>
            </a:extLst>
          </p:cNvPr>
          <p:cNvSpPr/>
          <p:nvPr/>
        </p:nvSpPr>
        <p:spPr>
          <a:xfrm>
            <a:off x="-16474" y="-5348"/>
            <a:ext cx="3270037"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18758CDB-07B3-0037-413F-828190EAC5D1}"/>
              </a:ext>
            </a:extLst>
          </p:cNvPr>
          <p:cNvSpPr txBox="1"/>
          <p:nvPr/>
        </p:nvSpPr>
        <p:spPr>
          <a:xfrm>
            <a:off x="287734" y="1376900"/>
            <a:ext cx="2874269" cy="4098851"/>
          </a:xfrm>
          <a:prstGeom prst="rect">
            <a:avLst/>
          </a:prstGeom>
          <a:noFill/>
          <a:ln>
            <a:noFill/>
          </a:ln>
        </p:spPr>
        <p:txBody>
          <a:bodyPr spcFirstLastPara="1" wrap="square" lIns="91425" tIns="45700" rIns="91425" bIns="45700" anchor="ctr" anchorCtr="0">
            <a:noAutofit/>
          </a:bodyPr>
          <a:lstStyle/>
          <a:p>
            <a:pPr marR="0" lvl="0" algn="l" rtl="0">
              <a:spcBef>
                <a:spcPts val="0"/>
              </a:spcBef>
              <a:spcAft>
                <a:spcPts val="1200"/>
              </a:spcAft>
              <a:buClr>
                <a:schemeClr val="lt1"/>
              </a:buClr>
              <a:buSzPts val="2000"/>
            </a:pP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Communicating </a:t>
            </a:r>
          </a:p>
          <a:p>
            <a:pPr marR="0" lvl="0" algn="l" rtl="0">
              <a:spcBef>
                <a:spcPts val="0"/>
              </a:spcBef>
              <a:spcAft>
                <a:spcPts val="1200"/>
              </a:spcAft>
              <a:buClr>
                <a:schemeClr val="lt1"/>
              </a:buClr>
              <a:buSzPts val="2000"/>
            </a:pP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the </a:t>
            </a:r>
          </a:p>
          <a:p>
            <a:pPr marR="0" lvl="0" algn="l" rtl="0">
              <a:spcBef>
                <a:spcPts val="0"/>
              </a:spcBef>
              <a:spcAft>
                <a:spcPts val="1200"/>
              </a:spcAft>
              <a:buClr>
                <a:schemeClr val="lt1"/>
              </a:buClr>
              <a:buSzPts val="2000"/>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Low Literacy</a:t>
            </a:r>
          </a:p>
        </p:txBody>
      </p:sp>
      <p:sp>
        <p:nvSpPr>
          <p:cNvPr id="6" name="TextBox 5">
            <a:extLst>
              <a:ext uri="{FF2B5EF4-FFF2-40B4-BE49-F238E27FC236}">
                <a16:creationId xmlns:a16="http://schemas.microsoft.com/office/drawing/2014/main" id="{5A787032-9970-D40B-24EA-916ED241CCEA}"/>
              </a:ext>
            </a:extLst>
          </p:cNvPr>
          <p:cNvSpPr txBox="1"/>
          <p:nvPr/>
        </p:nvSpPr>
        <p:spPr>
          <a:xfrm>
            <a:off x="7913282" y="595173"/>
            <a:ext cx="4175937" cy="461665"/>
          </a:xfrm>
          <a:prstGeom prst="rect">
            <a:avLst/>
          </a:prstGeom>
          <a:noFill/>
        </p:spPr>
        <p:txBody>
          <a:bodyPr wrap="square">
            <a:spAutoFit/>
          </a:bodyPr>
          <a:lstStyle/>
          <a:p>
            <a:pPr>
              <a:buNone/>
            </a:pP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Tools &amp; Techniques</a:t>
            </a:r>
          </a:p>
        </p:txBody>
      </p:sp>
      <p:sp>
        <p:nvSpPr>
          <p:cNvPr id="8" name="TextBox 7">
            <a:extLst>
              <a:ext uri="{FF2B5EF4-FFF2-40B4-BE49-F238E27FC236}">
                <a16:creationId xmlns:a16="http://schemas.microsoft.com/office/drawing/2014/main" id="{D0F19F5D-5131-0136-AAF7-DDDD53ADCA2C}"/>
              </a:ext>
            </a:extLst>
          </p:cNvPr>
          <p:cNvSpPr txBox="1"/>
          <p:nvPr/>
        </p:nvSpPr>
        <p:spPr>
          <a:xfrm>
            <a:off x="3466211" y="595173"/>
            <a:ext cx="3413054" cy="461665"/>
          </a:xfrm>
          <a:prstGeom prst="rect">
            <a:avLst/>
          </a:prstGeom>
          <a:noFill/>
        </p:spPr>
        <p:txBody>
          <a:bodyPr wrap="square">
            <a:spAutoFit/>
          </a:bodyPr>
          <a:lstStyle/>
          <a:p>
            <a:pPr>
              <a:buNone/>
            </a:pP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Best Practices</a:t>
            </a:r>
          </a:p>
        </p:txBody>
      </p:sp>
      <p:sp>
        <p:nvSpPr>
          <p:cNvPr id="10" name="TextBox 9">
            <a:extLst>
              <a:ext uri="{FF2B5EF4-FFF2-40B4-BE49-F238E27FC236}">
                <a16:creationId xmlns:a16="http://schemas.microsoft.com/office/drawing/2014/main" id="{E7BD31CB-88C3-F6A7-C695-1E7D53BA9A18}"/>
              </a:ext>
            </a:extLst>
          </p:cNvPr>
          <p:cNvSpPr txBox="1"/>
          <p:nvPr/>
        </p:nvSpPr>
        <p:spPr>
          <a:xfrm>
            <a:off x="3447609" y="1376900"/>
            <a:ext cx="3624373" cy="3477875"/>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Use</a:t>
            </a:r>
            <a:r>
              <a:rPr lang="en-US" sz="2000" b="1" dirty="0">
                <a:latin typeface="Open Sans" panose="020B0606030504020204" pitchFamily="34" charset="0"/>
                <a:ea typeface="Open Sans" panose="020B0606030504020204" pitchFamily="34" charset="0"/>
                <a:cs typeface="Open Sans" panose="020B0606030504020204" pitchFamily="34" charset="0"/>
              </a:rPr>
              <a:t> visual storytelling </a:t>
            </a:r>
            <a:r>
              <a:rPr lang="en-US" sz="2000" dirty="0">
                <a:latin typeface="Open Sans" panose="020B0606030504020204" pitchFamily="34" charset="0"/>
                <a:ea typeface="Open Sans" panose="020B0606030504020204" pitchFamily="34" charset="0"/>
                <a:cs typeface="Open Sans" panose="020B0606030504020204" pitchFamily="34" charset="0"/>
              </a:rPr>
              <a:t>and</a:t>
            </a:r>
            <a:r>
              <a:rPr lang="en-US" sz="2000" b="1" dirty="0">
                <a:latin typeface="Open Sans" panose="020B0606030504020204" pitchFamily="34" charset="0"/>
                <a:ea typeface="Open Sans" panose="020B0606030504020204" pitchFamily="34" charset="0"/>
                <a:cs typeface="Open Sans" panose="020B0606030504020204" pitchFamily="34" charset="0"/>
              </a:rPr>
              <a:t> oral communication.</a:t>
            </a:r>
          </a:p>
          <a:p>
            <a:pPr marL="285750" indent="-285750">
              <a:buClr>
                <a:srgbClr val="F5333F"/>
              </a:buClr>
              <a:buFont typeface="Wingdings" panose="05000000000000000000" pitchFamily="2" charset="2"/>
              <a:buChar char="v"/>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Wingdings" panose="05000000000000000000" pitchFamily="2" charset="2"/>
              <a:buChar char="v"/>
            </a:pPr>
            <a:r>
              <a:rPr lang="en-US" sz="2000" b="1" dirty="0">
                <a:latin typeface="Open Sans" panose="020B0606030504020204" pitchFamily="34" charset="0"/>
                <a:ea typeface="Open Sans" panose="020B0606030504020204" pitchFamily="34" charset="0"/>
                <a:cs typeface="Open Sans" panose="020B0606030504020204" pitchFamily="34" charset="0"/>
              </a:rPr>
              <a:t>Avoid written instructions — </a:t>
            </a:r>
            <a:r>
              <a:rPr lang="en-US" sz="2000" dirty="0">
                <a:latin typeface="Open Sans" panose="020B0606030504020204" pitchFamily="34" charset="0"/>
                <a:ea typeface="Open Sans" panose="020B0606030504020204" pitchFamily="34" charset="0"/>
                <a:cs typeface="Open Sans" panose="020B0606030504020204" pitchFamily="34" charset="0"/>
              </a:rPr>
              <a:t>use</a:t>
            </a:r>
            <a:r>
              <a:rPr lang="en-US" sz="2000" b="1" dirty="0">
                <a:latin typeface="Open Sans" panose="020B0606030504020204" pitchFamily="34" charset="0"/>
                <a:ea typeface="Open Sans" panose="020B0606030504020204" pitchFamily="34" charset="0"/>
                <a:cs typeface="Open Sans" panose="020B0606030504020204" pitchFamily="34" charset="0"/>
              </a:rPr>
              <a:t> demonstrations, videos, </a:t>
            </a:r>
            <a:r>
              <a:rPr lang="en-US" sz="2000" dirty="0">
                <a:latin typeface="Open Sans" panose="020B0606030504020204" pitchFamily="34" charset="0"/>
                <a:ea typeface="Open Sans" panose="020B0606030504020204" pitchFamily="34" charset="0"/>
                <a:cs typeface="Open Sans" panose="020B0606030504020204" pitchFamily="34" charset="0"/>
              </a:rPr>
              <a:t>or </a:t>
            </a:r>
            <a:r>
              <a:rPr lang="en-US" sz="2000" b="1" dirty="0">
                <a:latin typeface="Open Sans" panose="020B0606030504020204" pitchFamily="34" charset="0"/>
                <a:ea typeface="Open Sans" panose="020B0606030504020204" pitchFamily="34" charset="0"/>
                <a:cs typeface="Open Sans" panose="020B0606030504020204" pitchFamily="34" charset="0"/>
              </a:rPr>
              <a:t>role-play.</a:t>
            </a:r>
          </a:p>
          <a:p>
            <a:pPr marL="285750" indent="-285750">
              <a:buClr>
                <a:srgbClr val="F5333F"/>
              </a:buClr>
              <a:buFont typeface="Wingdings" panose="05000000000000000000" pitchFamily="2" charset="2"/>
              <a:buChar char="v"/>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Wingdings" panose="05000000000000000000" pitchFamily="2" charset="2"/>
              <a:buChar char="v"/>
            </a:pPr>
            <a:r>
              <a:rPr lang="en-US" sz="2000" b="1" dirty="0">
                <a:latin typeface="Open Sans" panose="020B0606030504020204" pitchFamily="34" charset="0"/>
                <a:ea typeface="Open Sans" panose="020B0606030504020204" pitchFamily="34" charset="0"/>
                <a:cs typeface="Open Sans" panose="020B0606030504020204" pitchFamily="34" charset="0"/>
              </a:rPr>
              <a:t>Ask questions verbally </a:t>
            </a:r>
            <a:r>
              <a:rPr lang="en-US" sz="2000" dirty="0">
                <a:latin typeface="Open Sans" panose="020B0606030504020204" pitchFamily="34" charset="0"/>
                <a:ea typeface="Open Sans" panose="020B0606030504020204" pitchFamily="34" charset="0"/>
                <a:cs typeface="Open Sans" panose="020B0606030504020204" pitchFamily="34" charset="0"/>
              </a:rPr>
              <a:t>and encourage discussion.</a:t>
            </a:r>
          </a:p>
        </p:txBody>
      </p:sp>
      <p:sp>
        <p:nvSpPr>
          <p:cNvPr id="12" name="TextBox 11">
            <a:extLst>
              <a:ext uri="{FF2B5EF4-FFF2-40B4-BE49-F238E27FC236}">
                <a16:creationId xmlns:a16="http://schemas.microsoft.com/office/drawing/2014/main" id="{EC8078D0-CC53-EB32-8684-51A1A30F6607}"/>
              </a:ext>
            </a:extLst>
          </p:cNvPr>
          <p:cNvSpPr txBox="1"/>
          <p:nvPr/>
        </p:nvSpPr>
        <p:spPr>
          <a:xfrm>
            <a:off x="7913282" y="1376900"/>
            <a:ext cx="3624373" cy="5016758"/>
          </a:xfrm>
          <a:prstGeom prst="rect">
            <a:avLst/>
          </a:prstGeom>
          <a:noFill/>
        </p:spPr>
        <p:txBody>
          <a:bodyPr wrap="square">
            <a:spAutoFit/>
          </a:bodyPr>
          <a:lstStyle/>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Use videos </a:t>
            </a:r>
            <a:r>
              <a:rPr lang="en-US" sz="2000" b="1" dirty="0">
                <a:latin typeface="Open Sans" panose="020B0606030504020204" pitchFamily="34" charset="0"/>
                <a:ea typeface="Open Sans" panose="020B0606030504020204" pitchFamily="34" charset="0"/>
                <a:cs typeface="Open Sans" panose="020B0606030504020204" pitchFamily="34" charset="0"/>
              </a:rPr>
              <a:t>in local dialect </a:t>
            </a:r>
            <a:r>
              <a:rPr lang="en-US" sz="2000" dirty="0">
                <a:latin typeface="Open Sans" panose="020B0606030504020204" pitchFamily="34" charset="0"/>
                <a:ea typeface="Open Sans" panose="020B0606030504020204" pitchFamily="34" charset="0"/>
                <a:cs typeface="Open Sans" panose="020B0606030504020204" pitchFamily="34" charset="0"/>
              </a:rPr>
              <a:t>with no/limited text (e.g., WhatsApp videos).</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b="1" dirty="0">
                <a:latin typeface="Open Sans" panose="020B0606030504020204" pitchFamily="34" charset="0"/>
                <a:ea typeface="Open Sans" panose="020B0606030504020204" pitchFamily="34" charset="0"/>
                <a:cs typeface="Open Sans" panose="020B0606030504020204" pitchFamily="34" charset="0"/>
              </a:rPr>
              <a:t>Incorporate props. </a:t>
            </a:r>
            <a:r>
              <a:rPr lang="en-US" sz="2000" i="1" dirty="0">
                <a:latin typeface="Open Sans" panose="020B0606030504020204" pitchFamily="34" charset="0"/>
                <a:ea typeface="Open Sans" panose="020B0606030504020204" pitchFamily="34" charset="0"/>
                <a:cs typeface="Open Sans" panose="020B0606030504020204" pitchFamily="34" charset="0"/>
              </a:rPr>
              <a:t>For e.g., an actual go-bag and let people touch, hold, and ask questions about each item. Say: ‘This is a flashlight. When would we use it</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Use </a:t>
            </a:r>
            <a:r>
              <a:rPr lang="en-US" sz="2000" b="1" dirty="0">
                <a:latin typeface="Open Sans" panose="020B0606030504020204" pitchFamily="34" charset="0"/>
                <a:ea typeface="Open Sans" panose="020B0606030504020204" pitchFamily="34" charset="0"/>
                <a:cs typeface="Open Sans" panose="020B0606030504020204" pitchFamily="34" charset="0"/>
              </a:rPr>
              <a:t>group work </a:t>
            </a:r>
            <a:r>
              <a:rPr lang="en-US" sz="2000" dirty="0">
                <a:latin typeface="Open Sans" panose="020B0606030504020204" pitchFamily="34" charset="0"/>
                <a:ea typeface="Open Sans" panose="020B0606030504020204" pitchFamily="34" charset="0"/>
                <a:cs typeface="Open Sans" panose="020B0606030504020204" pitchFamily="34" charset="0"/>
              </a:rPr>
              <a:t>to build comfort and peer support.</a:t>
            </a:r>
          </a:p>
        </p:txBody>
      </p:sp>
    </p:spTree>
    <p:extLst>
      <p:ext uri="{BB962C8B-B14F-4D97-AF65-F5344CB8AC3E}">
        <p14:creationId xmlns:p14="http://schemas.microsoft.com/office/powerpoint/2010/main" val="33461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5987D-A98D-7E9A-6C3C-3F2A641B32F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11CA797-7C57-624C-BB1F-17A5D35AFCD0}"/>
              </a:ext>
            </a:extLst>
          </p:cNvPr>
          <p:cNvSpPr/>
          <p:nvPr/>
        </p:nvSpPr>
        <p:spPr>
          <a:xfrm>
            <a:off x="0" y="0"/>
            <a:ext cx="1219200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103;p2">
            <a:extLst>
              <a:ext uri="{FF2B5EF4-FFF2-40B4-BE49-F238E27FC236}">
                <a16:creationId xmlns:a16="http://schemas.microsoft.com/office/drawing/2014/main" id="{DE78CE93-39F9-1D7D-01F6-BB30682C0605}"/>
              </a:ext>
            </a:extLst>
          </p:cNvPr>
          <p:cNvSpPr/>
          <p:nvPr/>
        </p:nvSpPr>
        <p:spPr>
          <a:xfrm>
            <a:off x="4475132" y="914485"/>
            <a:ext cx="3241736" cy="8001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n-US" sz="46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Purpose</a:t>
            </a:r>
            <a:endParaRPr sz="4600" b="0"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8" name="TextBox 17">
            <a:extLst>
              <a:ext uri="{FF2B5EF4-FFF2-40B4-BE49-F238E27FC236}">
                <a16:creationId xmlns:a16="http://schemas.microsoft.com/office/drawing/2014/main" id="{B0713919-2793-36C8-8405-0CEECCAA918C}"/>
              </a:ext>
            </a:extLst>
          </p:cNvPr>
          <p:cNvSpPr txBox="1"/>
          <p:nvPr/>
        </p:nvSpPr>
        <p:spPr>
          <a:xfrm>
            <a:off x="1386238" y="2304365"/>
            <a:ext cx="9419523" cy="2803268"/>
          </a:xfrm>
          <a:prstGeom prst="rect">
            <a:avLst/>
          </a:prstGeom>
          <a:noFill/>
        </p:spPr>
        <p:txBody>
          <a:bodyPr wrap="square">
            <a:spAutoFit/>
          </a:bodyPr>
          <a:lstStyle/>
          <a:p>
            <a:pPr marR="0" lvl="0" algn="ctr" rtl="0">
              <a:lnSpc>
                <a:spcPct val="150000"/>
              </a:lnSpc>
              <a:spcBef>
                <a:spcPts val="0"/>
              </a:spcBef>
              <a:spcAft>
                <a:spcPts val="0"/>
              </a:spcAft>
              <a:buClr>
                <a:srgbClr val="F5333F"/>
              </a:buClr>
              <a:buSzPts val="2000"/>
            </a:pPr>
            <a:r>
              <a:rPr lang="en-US" sz="2400" dirty="0">
                <a:latin typeface="Open Sans" panose="020B0606030504020204" pitchFamily="34" charset="0"/>
                <a:ea typeface="Open Sans" panose="020B0606030504020204" pitchFamily="34" charset="0"/>
                <a:cs typeface="Open Sans" panose="020B0606030504020204" pitchFamily="34" charset="0"/>
              </a:rPr>
              <a:t>Build on what you already know by exploring tips to improve your learning. Focusing on </a:t>
            </a:r>
            <a:r>
              <a:rPr lang="en-US" sz="2400" b="1" dirty="0">
                <a:latin typeface="Open Sans" panose="020B0606030504020204" pitchFamily="34" charset="0"/>
                <a:ea typeface="Open Sans" panose="020B0606030504020204" pitchFamily="34" charset="0"/>
                <a:cs typeface="Open Sans" panose="020B0606030504020204" pitchFamily="34" charset="0"/>
              </a:rPr>
              <a:t>teamwork, communication</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latin typeface="Open Sans" panose="020B0606030504020204" pitchFamily="34" charset="0"/>
                <a:ea typeface="Open Sans" panose="020B0606030504020204" pitchFamily="34" charset="0"/>
                <a:cs typeface="Open Sans" panose="020B0606030504020204" pitchFamily="34" charset="0"/>
              </a:rPr>
              <a:t>working</a:t>
            </a:r>
            <a:r>
              <a:rPr lang="en-US" sz="2400" dirty="0">
                <a:latin typeface="Open Sans" panose="020B0606030504020204" pitchFamily="34" charset="0"/>
                <a:ea typeface="Open Sans" panose="020B0606030504020204" pitchFamily="34" charset="0"/>
                <a:cs typeface="Open Sans" panose="020B0606030504020204" pitchFamily="34" charset="0"/>
              </a:rPr>
              <a:t> with </a:t>
            </a:r>
            <a:r>
              <a:rPr lang="en-US" sz="2400" b="1" dirty="0">
                <a:latin typeface="Open Sans" panose="020B0606030504020204" pitchFamily="34" charset="0"/>
                <a:ea typeface="Open Sans" panose="020B0606030504020204" pitchFamily="34" charset="0"/>
                <a:cs typeface="Open Sans" panose="020B0606030504020204" pitchFamily="34" charset="0"/>
              </a:rPr>
              <a:t>different personalities</a:t>
            </a:r>
            <a:r>
              <a:rPr lang="en-US" sz="2400" dirty="0">
                <a:latin typeface="Open Sans" panose="020B0606030504020204" pitchFamily="34" charset="0"/>
                <a:ea typeface="Open Sans" panose="020B0606030504020204" pitchFamily="34" charset="0"/>
                <a:cs typeface="Open Sans" panose="020B0606030504020204" pitchFamily="34" charset="0"/>
              </a:rPr>
              <a:t>. You’ll also learn how to </a:t>
            </a:r>
            <a:r>
              <a:rPr lang="en-US" sz="2400" b="1" dirty="0">
                <a:latin typeface="Open Sans" panose="020B0606030504020204" pitchFamily="34" charset="0"/>
                <a:ea typeface="Open Sans" panose="020B0606030504020204" pitchFamily="34" charset="0"/>
                <a:cs typeface="Open Sans" panose="020B0606030504020204" pitchFamily="34" charset="0"/>
              </a:rPr>
              <a:t>share this knowledge </a:t>
            </a:r>
            <a:r>
              <a:rPr lang="en-US" sz="2400" dirty="0">
                <a:latin typeface="Open Sans" panose="020B0606030504020204" pitchFamily="34" charset="0"/>
                <a:ea typeface="Open Sans" panose="020B0606030504020204" pitchFamily="34" charset="0"/>
                <a:cs typeface="Open Sans" panose="020B0606030504020204" pitchFamily="34" charset="0"/>
              </a:rPr>
              <a:t>with Red Cross colleagues and community members involved in disaster response.</a:t>
            </a:r>
          </a:p>
        </p:txBody>
      </p:sp>
    </p:spTree>
    <p:extLst>
      <p:ext uri="{BB962C8B-B14F-4D97-AF65-F5344CB8AC3E}">
        <p14:creationId xmlns:p14="http://schemas.microsoft.com/office/powerpoint/2010/main" val="974667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863D0E2D-6367-09FA-5275-E68F263F021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FF123FDB-D874-7FFE-05BD-CE8829828090}"/>
              </a:ext>
            </a:extLst>
          </p:cNvPr>
          <p:cNvSpPr/>
          <p:nvPr/>
        </p:nvSpPr>
        <p:spPr>
          <a:xfrm>
            <a:off x="7729870" y="-5348"/>
            <a:ext cx="4462130" cy="6863348"/>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 name="Google Shape;117;p3">
            <a:extLst>
              <a:ext uri="{FF2B5EF4-FFF2-40B4-BE49-F238E27FC236}">
                <a16:creationId xmlns:a16="http://schemas.microsoft.com/office/drawing/2014/main" id="{4C32BB4F-3980-1985-D6D4-1B5C094BD331}"/>
              </a:ext>
            </a:extLst>
          </p:cNvPr>
          <p:cNvSpPr/>
          <p:nvPr/>
        </p:nvSpPr>
        <p:spPr>
          <a:xfrm>
            <a:off x="-16474" y="-5348"/>
            <a:ext cx="3270037"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3920301E-9944-7C20-6D59-C6E13AD59456}"/>
              </a:ext>
            </a:extLst>
          </p:cNvPr>
          <p:cNvSpPr txBox="1"/>
          <p:nvPr/>
        </p:nvSpPr>
        <p:spPr>
          <a:xfrm>
            <a:off x="287734" y="1376900"/>
            <a:ext cx="2874269" cy="4098851"/>
          </a:xfrm>
          <a:prstGeom prst="rect">
            <a:avLst/>
          </a:prstGeom>
          <a:noFill/>
          <a:ln>
            <a:noFill/>
          </a:ln>
        </p:spPr>
        <p:txBody>
          <a:bodyPr spcFirstLastPara="1" wrap="square" lIns="91425" tIns="45700" rIns="91425" bIns="45700" anchor="ctr" anchorCtr="0">
            <a:noAutofit/>
          </a:bodyPr>
          <a:lstStyle/>
          <a:p>
            <a:pPr marR="0" lvl="0" algn="l" rtl="0">
              <a:spcBef>
                <a:spcPts val="0"/>
              </a:spcBef>
              <a:spcAft>
                <a:spcPts val="1200"/>
              </a:spcAft>
              <a:buClr>
                <a:schemeClr val="lt1"/>
              </a:buClr>
              <a:buSzPts val="2000"/>
            </a:pP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Communicating </a:t>
            </a:r>
          </a:p>
          <a:p>
            <a:pPr marR="0" lvl="0" algn="l" rtl="0">
              <a:spcBef>
                <a:spcPts val="0"/>
              </a:spcBef>
              <a:spcAft>
                <a:spcPts val="1200"/>
              </a:spcAft>
              <a:buClr>
                <a:schemeClr val="lt1"/>
              </a:buClr>
              <a:buSzPts val="2000"/>
            </a:pP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the </a:t>
            </a:r>
          </a:p>
          <a:p>
            <a:pPr marR="0" lvl="0" algn="l" rtl="0">
              <a:spcBef>
                <a:spcPts val="0"/>
              </a:spcBef>
              <a:spcAft>
                <a:spcPts val="1200"/>
              </a:spcAft>
              <a:buClr>
                <a:schemeClr val="lt1"/>
              </a:buClr>
              <a:buSzPts val="2000"/>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Young Adults </a:t>
            </a:r>
          </a:p>
        </p:txBody>
      </p:sp>
      <p:sp>
        <p:nvSpPr>
          <p:cNvPr id="6" name="TextBox 5">
            <a:extLst>
              <a:ext uri="{FF2B5EF4-FFF2-40B4-BE49-F238E27FC236}">
                <a16:creationId xmlns:a16="http://schemas.microsoft.com/office/drawing/2014/main" id="{C4CB48E9-F024-5081-FB32-037ACDEE5B84}"/>
              </a:ext>
            </a:extLst>
          </p:cNvPr>
          <p:cNvSpPr txBox="1"/>
          <p:nvPr/>
        </p:nvSpPr>
        <p:spPr>
          <a:xfrm>
            <a:off x="7913282" y="595173"/>
            <a:ext cx="4175937" cy="461665"/>
          </a:xfrm>
          <a:prstGeom prst="rect">
            <a:avLst/>
          </a:prstGeom>
          <a:noFill/>
        </p:spPr>
        <p:txBody>
          <a:bodyPr wrap="square">
            <a:spAutoFit/>
          </a:bodyPr>
          <a:lstStyle/>
          <a:p>
            <a:pPr>
              <a:buNone/>
            </a:pP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Tools &amp; Techniques</a:t>
            </a:r>
          </a:p>
        </p:txBody>
      </p:sp>
      <p:sp>
        <p:nvSpPr>
          <p:cNvPr id="8" name="TextBox 7">
            <a:extLst>
              <a:ext uri="{FF2B5EF4-FFF2-40B4-BE49-F238E27FC236}">
                <a16:creationId xmlns:a16="http://schemas.microsoft.com/office/drawing/2014/main" id="{564F2B0F-8DA3-62F0-8DC9-5294E08D40C8}"/>
              </a:ext>
            </a:extLst>
          </p:cNvPr>
          <p:cNvSpPr txBox="1"/>
          <p:nvPr/>
        </p:nvSpPr>
        <p:spPr>
          <a:xfrm>
            <a:off x="3466211" y="595173"/>
            <a:ext cx="3413054" cy="461665"/>
          </a:xfrm>
          <a:prstGeom prst="rect">
            <a:avLst/>
          </a:prstGeom>
          <a:noFill/>
        </p:spPr>
        <p:txBody>
          <a:bodyPr wrap="square">
            <a:spAutoFit/>
          </a:bodyPr>
          <a:lstStyle/>
          <a:p>
            <a:pPr>
              <a:buNone/>
            </a:pPr>
            <a:r>
              <a:rPr lang="en-US"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Best Practices</a:t>
            </a:r>
          </a:p>
        </p:txBody>
      </p:sp>
      <p:sp>
        <p:nvSpPr>
          <p:cNvPr id="10" name="TextBox 9">
            <a:extLst>
              <a:ext uri="{FF2B5EF4-FFF2-40B4-BE49-F238E27FC236}">
                <a16:creationId xmlns:a16="http://schemas.microsoft.com/office/drawing/2014/main" id="{893518B6-B0F6-F512-BC9B-55DB15E9EC34}"/>
              </a:ext>
            </a:extLst>
          </p:cNvPr>
          <p:cNvSpPr txBox="1"/>
          <p:nvPr/>
        </p:nvSpPr>
        <p:spPr>
          <a:xfrm>
            <a:off x="3447609" y="1376900"/>
            <a:ext cx="3624373" cy="3170099"/>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Keep content </a:t>
            </a:r>
            <a:r>
              <a:rPr lang="en-US" sz="2000" b="1" dirty="0">
                <a:latin typeface="Open Sans" panose="020B0606030504020204" pitchFamily="34" charset="0"/>
                <a:ea typeface="Open Sans" panose="020B0606030504020204" pitchFamily="34" charset="0"/>
                <a:cs typeface="Open Sans" panose="020B0606030504020204" pitchFamily="34" charset="0"/>
              </a:rPr>
              <a:t>interactive</a:t>
            </a:r>
            <a:r>
              <a:rPr lang="en-US" sz="2000" dirty="0">
                <a:latin typeface="Open Sans" panose="020B0606030504020204" pitchFamily="34" charset="0"/>
                <a:ea typeface="Open Sans" panose="020B0606030504020204" pitchFamily="34" charset="0"/>
                <a:cs typeface="Open Sans" panose="020B0606030504020204" pitchFamily="34" charset="0"/>
              </a:rPr>
              <a:t> and </a:t>
            </a:r>
            <a:r>
              <a:rPr lang="en-US" sz="2000" b="1" dirty="0">
                <a:latin typeface="Open Sans" panose="020B0606030504020204" pitchFamily="34" charset="0"/>
                <a:ea typeface="Open Sans" panose="020B0606030504020204" pitchFamily="34" charset="0"/>
                <a:cs typeface="Open Sans" panose="020B0606030504020204" pitchFamily="34" charset="0"/>
              </a:rPr>
              <a:t>fast-paced</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Use </a:t>
            </a:r>
            <a:r>
              <a:rPr lang="en-US" sz="2000" b="1" dirty="0">
                <a:latin typeface="Open Sans" panose="020B0606030504020204" pitchFamily="34" charset="0"/>
                <a:ea typeface="Open Sans" panose="020B0606030504020204" pitchFamily="34" charset="0"/>
                <a:cs typeface="Open Sans" panose="020B0606030504020204" pitchFamily="34" charset="0"/>
              </a:rPr>
              <a:t>peer-to-peer learning</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b="1" dirty="0">
                <a:latin typeface="Open Sans" panose="020B0606030504020204" pitchFamily="34" charset="0"/>
                <a:ea typeface="Open Sans" panose="020B0606030504020204" pitchFamily="34" charset="0"/>
                <a:cs typeface="Open Sans" panose="020B0606030504020204" pitchFamily="34" charset="0"/>
              </a:rPr>
              <a:t>tech tools</a:t>
            </a:r>
            <a:r>
              <a:rPr lang="en-US" sz="2000" dirty="0">
                <a:latin typeface="Open Sans" panose="020B0606030504020204" pitchFamily="34" charset="0"/>
                <a:ea typeface="Open Sans" panose="020B0606030504020204" pitchFamily="34" charset="0"/>
                <a:cs typeface="Open Sans" panose="020B0606030504020204" pitchFamily="34" charset="0"/>
              </a:rPr>
              <a:t>, and </a:t>
            </a:r>
            <a:r>
              <a:rPr lang="en-US" sz="2000" b="1" dirty="0">
                <a:latin typeface="Open Sans" panose="020B0606030504020204" pitchFamily="34" charset="0"/>
                <a:ea typeface="Open Sans" panose="020B0606030504020204" pitchFamily="34" charset="0"/>
                <a:cs typeface="Open Sans" panose="020B0606030504020204" pitchFamily="34" charset="0"/>
              </a:rPr>
              <a:t>challenges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Link training to </a:t>
            </a:r>
            <a:r>
              <a:rPr lang="en-US" sz="2000" b="1" dirty="0">
                <a:latin typeface="Open Sans" panose="020B0606030504020204" pitchFamily="34" charset="0"/>
                <a:ea typeface="Open Sans" panose="020B0606030504020204" pitchFamily="34" charset="0"/>
                <a:cs typeface="Open Sans" panose="020B0606030504020204" pitchFamily="34" charset="0"/>
              </a:rPr>
              <a:t>real-life scenarios</a:t>
            </a:r>
            <a:r>
              <a:rPr lang="en-US" sz="2000" dirty="0">
                <a:latin typeface="Open Sans" panose="020B0606030504020204" pitchFamily="34" charset="0"/>
                <a:ea typeface="Open Sans" panose="020B0606030504020204" pitchFamily="34" charset="0"/>
                <a:cs typeface="Open Sans" panose="020B0606030504020204" pitchFamily="34" charset="0"/>
              </a:rPr>
              <a:t> (job skills, protecting family, etc.).</a:t>
            </a:r>
          </a:p>
        </p:txBody>
      </p:sp>
      <p:sp>
        <p:nvSpPr>
          <p:cNvPr id="12" name="TextBox 11">
            <a:extLst>
              <a:ext uri="{FF2B5EF4-FFF2-40B4-BE49-F238E27FC236}">
                <a16:creationId xmlns:a16="http://schemas.microsoft.com/office/drawing/2014/main" id="{0CE827D0-7058-E82A-D50D-63F2CA1AA09D}"/>
              </a:ext>
            </a:extLst>
          </p:cNvPr>
          <p:cNvSpPr txBox="1"/>
          <p:nvPr/>
        </p:nvSpPr>
        <p:spPr>
          <a:xfrm>
            <a:off x="7913282" y="1376900"/>
            <a:ext cx="3624373" cy="5016758"/>
          </a:xfrm>
          <a:prstGeom prst="rect">
            <a:avLst/>
          </a:prstGeom>
          <a:noFill/>
        </p:spPr>
        <p:txBody>
          <a:bodyPr wrap="square">
            <a:spAutoFit/>
          </a:bodyPr>
          <a:lstStyle/>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Use </a:t>
            </a:r>
            <a:r>
              <a:rPr lang="en-US" sz="2000" b="1" dirty="0">
                <a:latin typeface="Open Sans" panose="020B0606030504020204" pitchFamily="34" charset="0"/>
                <a:ea typeface="Open Sans" panose="020B0606030504020204" pitchFamily="34" charset="0"/>
                <a:cs typeface="Open Sans" panose="020B0606030504020204" pitchFamily="34" charset="0"/>
              </a:rPr>
              <a:t>Kahoot, TikTok </a:t>
            </a:r>
            <a:r>
              <a:rPr lang="en-US" sz="2000" dirty="0">
                <a:latin typeface="Open Sans" panose="020B0606030504020204" pitchFamily="34" charset="0"/>
                <a:ea typeface="Open Sans" panose="020B0606030504020204" pitchFamily="34" charset="0"/>
                <a:cs typeface="Open Sans" panose="020B0606030504020204" pitchFamily="34" charset="0"/>
              </a:rPr>
              <a:t>challenges, or </a:t>
            </a:r>
            <a:r>
              <a:rPr lang="en-US" sz="2000" b="1" dirty="0">
                <a:latin typeface="Open Sans" panose="020B0606030504020204" pitchFamily="34" charset="0"/>
                <a:ea typeface="Open Sans" panose="020B0606030504020204" pitchFamily="34" charset="0"/>
                <a:cs typeface="Open Sans" panose="020B0606030504020204" pitchFamily="34" charset="0"/>
              </a:rPr>
              <a:t>scenario-based group tasks. </a:t>
            </a:r>
            <a:r>
              <a:rPr lang="en-US" sz="2000" i="1" dirty="0">
                <a:latin typeface="Open Sans" panose="020B0606030504020204" pitchFamily="34" charset="0"/>
                <a:ea typeface="Open Sans" panose="020B0606030504020204" pitchFamily="34" charset="0"/>
                <a:cs typeface="Open Sans" panose="020B0606030504020204" pitchFamily="34" charset="0"/>
              </a:rPr>
              <a:t>For e.g., ask groups to create a 60-second video on how to secure a house before a storm.</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Incorporate </a:t>
            </a:r>
            <a:r>
              <a:rPr lang="en-US" sz="2000" b="1" dirty="0">
                <a:latin typeface="Open Sans" panose="020B0606030504020204" pitchFamily="34" charset="0"/>
                <a:ea typeface="Open Sans" panose="020B0606030504020204" pitchFamily="34" charset="0"/>
                <a:cs typeface="Open Sans" panose="020B0606030504020204" pitchFamily="34" charset="0"/>
              </a:rPr>
              <a:t>mobile-friendly quizzes, short videos</a:t>
            </a:r>
            <a:r>
              <a:rPr lang="en-US" sz="2000" dirty="0">
                <a:latin typeface="Open Sans" panose="020B0606030504020204" pitchFamily="34" charset="0"/>
                <a:ea typeface="Open Sans" panose="020B0606030504020204" pitchFamily="34" charset="0"/>
                <a:cs typeface="Open Sans" panose="020B0606030504020204" pitchFamily="34" charset="0"/>
              </a:rPr>
              <a:t>, and </a:t>
            </a:r>
            <a:r>
              <a:rPr lang="en-US" sz="2000" b="1" dirty="0">
                <a:latin typeface="Open Sans" panose="020B0606030504020204" pitchFamily="34" charset="0"/>
                <a:ea typeface="Open Sans" panose="020B0606030504020204" pitchFamily="34" charset="0"/>
                <a:cs typeface="Open Sans" panose="020B0606030504020204" pitchFamily="34" charset="0"/>
              </a:rPr>
              <a:t>QR codes</a:t>
            </a:r>
            <a:r>
              <a:rPr lang="en-US" sz="2000" dirty="0">
                <a:latin typeface="Open Sans" panose="020B0606030504020204" pitchFamily="34" charset="0"/>
                <a:ea typeface="Open Sans" panose="020B0606030504020204" pitchFamily="34" charset="0"/>
                <a:cs typeface="Open Sans" panose="020B0606030504020204" pitchFamily="34" charset="0"/>
              </a:rPr>
              <a:t>.</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Give </a:t>
            </a:r>
            <a:r>
              <a:rPr lang="en-US" sz="2000" b="1" dirty="0">
                <a:latin typeface="Open Sans" panose="020B0606030504020204" pitchFamily="34" charset="0"/>
                <a:ea typeface="Open Sans" panose="020B0606030504020204" pitchFamily="34" charset="0"/>
                <a:cs typeface="Open Sans" panose="020B0606030504020204" pitchFamily="34" charset="0"/>
              </a:rPr>
              <a:t>leadership roles </a:t>
            </a:r>
            <a:r>
              <a:rPr lang="en-US" sz="2000" dirty="0">
                <a:latin typeface="Open Sans" panose="020B0606030504020204" pitchFamily="34" charset="0"/>
                <a:ea typeface="Open Sans" panose="020B0606030504020204" pitchFamily="34" charset="0"/>
                <a:cs typeface="Open Sans" panose="020B0606030504020204" pitchFamily="34" charset="0"/>
              </a:rPr>
              <a:t>to young people (e.g., leading a group discussion).</a:t>
            </a:r>
          </a:p>
        </p:txBody>
      </p:sp>
    </p:spTree>
    <p:extLst>
      <p:ext uri="{BB962C8B-B14F-4D97-AF65-F5344CB8AC3E}">
        <p14:creationId xmlns:p14="http://schemas.microsoft.com/office/powerpoint/2010/main" val="273871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3541A675-777A-BFF0-D206-E29EA508DC0F}"/>
            </a:ext>
          </a:extLst>
        </p:cNvPr>
        <p:cNvGrpSpPr/>
        <p:nvPr/>
      </p:nvGrpSpPr>
      <p:grpSpPr>
        <a:xfrm>
          <a:off x="0" y="0"/>
          <a:ext cx="0" cy="0"/>
          <a:chOff x="0" y="0"/>
          <a:chExt cx="0" cy="0"/>
        </a:xfrm>
      </p:grpSpPr>
      <p:sp>
        <p:nvSpPr>
          <p:cNvPr id="2" name="Google Shape;117;p3">
            <a:extLst>
              <a:ext uri="{FF2B5EF4-FFF2-40B4-BE49-F238E27FC236}">
                <a16:creationId xmlns:a16="http://schemas.microsoft.com/office/drawing/2014/main" id="{7CC4347B-AEFD-61B4-D35E-D68BC1BCECD6}"/>
              </a:ext>
            </a:extLst>
          </p:cNvPr>
          <p:cNvSpPr/>
          <p:nvPr/>
        </p:nvSpPr>
        <p:spPr>
          <a:xfrm>
            <a:off x="-16474" y="-5348"/>
            <a:ext cx="7661283"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DF31A448-FD11-29B3-28F4-812A7ED0DB37}"/>
              </a:ext>
            </a:extLst>
          </p:cNvPr>
          <p:cNvSpPr txBox="1"/>
          <p:nvPr/>
        </p:nvSpPr>
        <p:spPr>
          <a:xfrm>
            <a:off x="304800" y="1160031"/>
            <a:ext cx="7169974" cy="4098851"/>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600"/>
              </a:spcAft>
              <a:buClr>
                <a:schemeClr val="lt1"/>
              </a:buClr>
              <a:buSzPts val="2000"/>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Using </a:t>
            </a:r>
            <a:r>
              <a:rPr lang="en-US" sz="48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Technology </a:t>
            </a:r>
          </a:p>
          <a:p>
            <a:pPr marR="0" lvl="0" algn="ctr" rtl="0">
              <a:spcBef>
                <a:spcPts val="0"/>
              </a:spcBef>
              <a:spcAft>
                <a:spcPts val="600"/>
              </a:spcAft>
              <a:buClr>
                <a:schemeClr val="lt1"/>
              </a:buClr>
              <a:buSzPts val="2000"/>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to </a:t>
            </a:r>
          </a:p>
          <a:p>
            <a:pPr marR="0" lvl="0" algn="ctr" rtl="0">
              <a:spcBef>
                <a:spcPts val="0"/>
              </a:spcBef>
              <a:spcAft>
                <a:spcPts val="600"/>
              </a:spcAft>
              <a:buClr>
                <a:schemeClr val="lt1"/>
              </a:buClr>
              <a:buSzPts val="2000"/>
            </a:pPr>
            <a:r>
              <a:rPr lang="en-US" sz="4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Communicate</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R="0" lvl="0" algn="ctr" rtl="0">
              <a:spcBef>
                <a:spcPts val="0"/>
              </a:spcBef>
              <a:spcAft>
                <a:spcPts val="600"/>
              </a:spcAft>
              <a:buClr>
                <a:schemeClr val="lt1"/>
              </a:buClr>
              <a:buSzPts val="2000"/>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before, during and after a </a:t>
            </a:r>
            <a:r>
              <a:rPr lang="en-US" sz="4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disaster.</a:t>
            </a:r>
            <a:endParaRPr sz="4800" b="1" i="0" u="none" strike="noStrike" cap="none"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0248" name="Picture 8" descr="TikTok: Here's How to Create a Video Using a Photo Template">
            <a:extLst>
              <a:ext uri="{FF2B5EF4-FFF2-40B4-BE49-F238E27FC236}">
                <a16:creationId xmlns:a16="http://schemas.microsoft.com/office/drawing/2014/main" id="{EF45B356-782E-A4A3-7541-80CFA18D7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445" y="232397"/>
            <a:ext cx="3634900" cy="638785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May be an image of 1 person">
            <a:extLst>
              <a:ext uri="{FF2B5EF4-FFF2-40B4-BE49-F238E27FC236}">
                <a16:creationId xmlns:a16="http://schemas.microsoft.com/office/drawing/2014/main" id="{B362D87A-44ED-B764-133A-F182D798F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1583" y="1222307"/>
            <a:ext cx="2689952" cy="309299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7;p3">
            <a:extLst>
              <a:ext uri="{FF2B5EF4-FFF2-40B4-BE49-F238E27FC236}">
                <a16:creationId xmlns:a16="http://schemas.microsoft.com/office/drawing/2014/main" id="{E118CAAE-0AFA-DA39-3346-4F7053B92AFE}"/>
              </a:ext>
            </a:extLst>
          </p:cNvPr>
          <p:cNvSpPr/>
          <p:nvPr/>
        </p:nvSpPr>
        <p:spPr>
          <a:xfrm>
            <a:off x="7644809" y="-5349"/>
            <a:ext cx="4547191" cy="6863348"/>
          </a:xfrm>
          <a:prstGeom prst="rect">
            <a:avLst/>
          </a:prstGeom>
          <a:solidFill>
            <a:srgbClr val="011E41">
              <a:alpha val="5490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2755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81A99164-3454-227A-C3DC-D931F78F75AC}"/>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47EDBA1-E59A-70C4-7920-4CFBF58A5B17}"/>
              </a:ext>
            </a:extLst>
          </p:cNvPr>
          <p:cNvSpPr/>
          <p:nvPr/>
        </p:nvSpPr>
        <p:spPr>
          <a:xfrm>
            <a:off x="8314658" y="1573619"/>
            <a:ext cx="3391786" cy="27644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 name="Google Shape;117;p3">
            <a:extLst>
              <a:ext uri="{FF2B5EF4-FFF2-40B4-BE49-F238E27FC236}">
                <a16:creationId xmlns:a16="http://schemas.microsoft.com/office/drawing/2014/main" id="{2FE8A11C-8B9C-3116-E9D0-CBBB71D668E6}"/>
              </a:ext>
            </a:extLst>
          </p:cNvPr>
          <p:cNvSpPr/>
          <p:nvPr/>
        </p:nvSpPr>
        <p:spPr>
          <a:xfrm>
            <a:off x="-16474" y="-5348"/>
            <a:ext cx="3270037"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CCCE312B-EC38-B45E-28BC-04164FFFA2CF}"/>
              </a:ext>
            </a:extLst>
          </p:cNvPr>
          <p:cNvSpPr txBox="1"/>
          <p:nvPr/>
        </p:nvSpPr>
        <p:spPr>
          <a:xfrm>
            <a:off x="298366" y="1089821"/>
            <a:ext cx="2874269" cy="1834133"/>
          </a:xfrm>
          <a:prstGeom prst="rect">
            <a:avLst/>
          </a:prstGeom>
          <a:noFill/>
          <a:ln>
            <a:noFill/>
          </a:ln>
        </p:spPr>
        <p:txBody>
          <a:bodyPr spcFirstLastPara="1" wrap="square" lIns="91425" tIns="45700" rIns="91425" bIns="45700" anchor="ctr" anchorCtr="0">
            <a:noAutofit/>
          </a:bodyPr>
          <a:lstStyle/>
          <a:p>
            <a:pPr marR="0" lvl="0" algn="l" rtl="0">
              <a:spcBef>
                <a:spcPts val="0"/>
              </a:spcBef>
              <a:spcAft>
                <a:spcPts val="1200"/>
              </a:spcAft>
              <a:buClr>
                <a:schemeClr val="lt1"/>
              </a:buClr>
              <a:buSzPts val="2000"/>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Elderly</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R="0" lvl="0" algn="l" rtl="0">
              <a:spcBef>
                <a:spcPts val="0"/>
              </a:spcBef>
              <a:spcAft>
                <a:spcPts val="1200"/>
              </a:spcAft>
              <a:buClr>
                <a:schemeClr val="lt1"/>
              </a:buClr>
              <a:buSzPts val="2000"/>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Participants</a:t>
            </a:r>
            <a:endParaRPr sz="32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9" name="Rectangle 8">
            <a:extLst>
              <a:ext uri="{FF2B5EF4-FFF2-40B4-BE49-F238E27FC236}">
                <a16:creationId xmlns:a16="http://schemas.microsoft.com/office/drawing/2014/main" id="{DE6A537D-D376-47DE-C824-775190FE1AAD}"/>
              </a:ext>
            </a:extLst>
          </p:cNvPr>
          <p:cNvSpPr/>
          <p:nvPr/>
        </p:nvSpPr>
        <p:spPr>
          <a:xfrm>
            <a:off x="181409" y="3168503"/>
            <a:ext cx="2874269" cy="2892056"/>
          </a:xfrm>
          <a:prstGeom prst="rect">
            <a:avLst/>
          </a:prstGeom>
          <a:solidFill>
            <a:srgbClr val="F533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6" name="TextBox 5">
            <a:extLst>
              <a:ext uri="{FF2B5EF4-FFF2-40B4-BE49-F238E27FC236}">
                <a16:creationId xmlns:a16="http://schemas.microsoft.com/office/drawing/2014/main" id="{1936C4FA-4BF8-4075-0F33-87E7ED4CCF17}"/>
              </a:ext>
            </a:extLst>
          </p:cNvPr>
          <p:cNvSpPr txBox="1"/>
          <p:nvPr/>
        </p:nvSpPr>
        <p:spPr>
          <a:xfrm>
            <a:off x="298366" y="3383413"/>
            <a:ext cx="2668118" cy="400110"/>
          </a:xfrm>
          <a:prstGeom prst="rect">
            <a:avLst/>
          </a:prstGeom>
          <a:noFill/>
        </p:spPr>
        <p:txBody>
          <a:bodyPr wrap="square">
            <a:spAutoFit/>
          </a:bodyPr>
          <a:lstStyle/>
          <a:p>
            <a:pPr>
              <a:buNone/>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Challenges: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C8DB06FA-ED42-1658-F9E8-62BAA6C0F06A}"/>
              </a:ext>
            </a:extLst>
          </p:cNvPr>
          <p:cNvSpPr txBox="1"/>
          <p:nvPr/>
        </p:nvSpPr>
        <p:spPr>
          <a:xfrm>
            <a:off x="298366" y="3952529"/>
            <a:ext cx="2668118" cy="1754326"/>
          </a:xfrm>
          <a:prstGeom prst="rect">
            <a:avLst/>
          </a:prstGeom>
          <a:noFill/>
        </p:spPr>
        <p:txBody>
          <a:bodyPr wrap="square">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May not be tech-savvy, may have vision/hearing impairments, might not use smartphones often.</a:t>
            </a:r>
            <a:endParaRPr lang="en-TT" dirty="0"/>
          </a:p>
        </p:txBody>
      </p:sp>
      <p:sp>
        <p:nvSpPr>
          <p:cNvPr id="13" name="TextBox 12">
            <a:extLst>
              <a:ext uri="{FF2B5EF4-FFF2-40B4-BE49-F238E27FC236}">
                <a16:creationId xmlns:a16="http://schemas.microsoft.com/office/drawing/2014/main" id="{29F63E6E-7FF2-238D-F452-B7BEFB4AA103}"/>
              </a:ext>
            </a:extLst>
          </p:cNvPr>
          <p:cNvSpPr txBox="1"/>
          <p:nvPr/>
        </p:nvSpPr>
        <p:spPr>
          <a:xfrm>
            <a:off x="3444943" y="1185174"/>
            <a:ext cx="3934049" cy="1661993"/>
          </a:xfrm>
          <a:prstGeom prst="rect">
            <a:avLst/>
          </a:prstGeom>
          <a:noFill/>
        </p:spPr>
        <p:txBody>
          <a:bodyPr wrap="square">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Teach Elders to Use WhatsApp for Emergencies</a:t>
            </a:r>
          </a:p>
          <a:p>
            <a:endParaRPr lang="en-US" sz="1200" b="1" i="1"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Show them how to send their location or a voice note to family if they’re in danger.</a:t>
            </a:r>
          </a:p>
        </p:txBody>
      </p:sp>
      <p:sp>
        <p:nvSpPr>
          <p:cNvPr id="15" name="TextBox 14">
            <a:extLst>
              <a:ext uri="{FF2B5EF4-FFF2-40B4-BE49-F238E27FC236}">
                <a16:creationId xmlns:a16="http://schemas.microsoft.com/office/drawing/2014/main" id="{606DE0E4-6C03-9504-6B8C-63DA4A471EFB}"/>
              </a:ext>
            </a:extLst>
          </p:cNvPr>
          <p:cNvSpPr txBox="1"/>
          <p:nvPr/>
        </p:nvSpPr>
        <p:spPr>
          <a:xfrm>
            <a:off x="8459315" y="1736538"/>
            <a:ext cx="3098275" cy="2215991"/>
          </a:xfrm>
          <a:prstGeom prst="rect">
            <a:avLst/>
          </a:prstGeom>
          <a:noFill/>
        </p:spPr>
        <p:txBody>
          <a:bodyPr wrap="square">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Train "Digital Buddies“</a:t>
            </a:r>
          </a:p>
          <a:p>
            <a:endParaRPr lang="en-US" sz="1200" b="1"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Pair each elder with a younger family or community member who helps with tech (explained more below under “Tips for Everyone”).</a:t>
            </a:r>
          </a:p>
        </p:txBody>
      </p:sp>
      <p:sp>
        <p:nvSpPr>
          <p:cNvPr id="17" name="TextBox 16">
            <a:extLst>
              <a:ext uri="{FF2B5EF4-FFF2-40B4-BE49-F238E27FC236}">
                <a16:creationId xmlns:a16="http://schemas.microsoft.com/office/drawing/2014/main" id="{3BF7B038-D344-89DF-0330-3697AFBFC510}"/>
              </a:ext>
            </a:extLst>
          </p:cNvPr>
          <p:cNvSpPr txBox="1"/>
          <p:nvPr/>
        </p:nvSpPr>
        <p:spPr>
          <a:xfrm>
            <a:off x="3444943" y="554297"/>
            <a:ext cx="6108404" cy="369332"/>
          </a:xfrm>
          <a:prstGeom prst="rect">
            <a:avLst/>
          </a:prstGeom>
          <a:noFill/>
        </p:spPr>
        <p:txBody>
          <a:bodyPr wrap="square">
            <a:spAutoFit/>
          </a:bodyPr>
          <a:lstStyle/>
          <a:p>
            <a:pPr>
              <a:buNone/>
            </a:pPr>
            <a:r>
              <a:rPr lang="en-US" b="1" dirty="0">
                <a:latin typeface="Open Sans" panose="020B0606030504020204" pitchFamily="34" charset="0"/>
                <a:ea typeface="Open Sans" panose="020B0606030504020204" pitchFamily="34" charset="0"/>
                <a:cs typeface="Open Sans" panose="020B0606030504020204" pitchFamily="34" charset="0"/>
              </a:rPr>
              <a:t>How They Can Use Tech:</a:t>
            </a:r>
          </a:p>
        </p:txBody>
      </p:sp>
      <p:sp>
        <p:nvSpPr>
          <p:cNvPr id="18" name="TextBox 17">
            <a:extLst>
              <a:ext uri="{FF2B5EF4-FFF2-40B4-BE49-F238E27FC236}">
                <a16:creationId xmlns:a16="http://schemas.microsoft.com/office/drawing/2014/main" id="{FE615217-0B8F-4268-3FF7-4452BF99E237}"/>
              </a:ext>
            </a:extLst>
          </p:cNvPr>
          <p:cNvSpPr txBox="1"/>
          <p:nvPr/>
        </p:nvSpPr>
        <p:spPr>
          <a:xfrm>
            <a:off x="3451446" y="3214136"/>
            <a:ext cx="3934049" cy="369332"/>
          </a:xfrm>
          <a:prstGeom prst="rect">
            <a:avLst/>
          </a:prstGeom>
          <a:noFill/>
        </p:spPr>
        <p:txBody>
          <a:bodyPr wrap="square">
            <a:spAutoFit/>
          </a:bodyPr>
          <a:lstStyle/>
          <a:p>
            <a:r>
              <a:rPr lang="en-US" b="1" i="1" dirty="0">
                <a:solidFill>
                  <a:srgbClr val="F5333F"/>
                </a:solidFill>
                <a:latin typeface="Open Sans" panose="020B0606030504020204" pitchFamily="34" charset="0"/>
                <a:ea typeface="Open Sans" panose="020B0606030504020204" pitchFamily="34" charset="0"/>
                <a:cs typeface="Open Sans" panose="020B0606030504020204" pitchFamily="34" charset="0"/>
              </a:rPr>
              <a:t>Alternatively,</a:t>
            </a:r>
          </a:p>
        </p:txBody>
      </p:sp>
      <p:sp>
        <p:nvSpPr>
          <p:cNvPr id="19" name="TextBox 18">
            <a:extLst>
              <a:ext uri="{FF2B5EF4-FFF2-40B4-BE49-F238E27FC236}">
                <a16:creationId xmlns:a16="http://schemas.microsoft.com/office/drawing/2014/main" id="{49318B62-DE02-1D5C-AB65-BB04B31F5545}"/>
              </a:ext>
            </a:extLst>
          </p:cNvPr>
          <p:cNvSpPr txBox="1"/>
          <p:nvPr/>
        </p:nvSpPr>
        <p:spPr>
          <a:xfrm>
            <a:off x="3444942" y="3783523"/>
            <a:ext cx="3934049" cy="1477328"/>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CDRTs can prepare and send short, clear voice notes explaining disaster steps. For e.g., “Put your ID and meds in a waterproof bag. Keep it near your door.”</a:t>
            </a:r>
          </a:p>
        </p:txBody>
      </p:sp>
    </p:spTree>
    <p:extLst>
      <p:ext uri="{BB962C8B-B14F-4D97-AF65-F5344CB8AC3E}">
        <p14:creationId xmlns:p14="http://schemas.microsoft.com/office/powerpoint/2010/main" val="2610784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2FFF221F-8D79-AA27-C7AD-95C38623591E}"/>
            </a:ext>
          </a:extLst>
        </p:cNvPr>
        <p:cNvGrpSpPr/>
        <p:nvPr/>
      </p:nvGrpSpPr>
      <p:grpSpPr>
        <a:xfrm>
          <a:off x="0" y="0"/>
          <a:ext cx="0" cy="0"/>
          <a:chOff x="0" y="0"/>
          <a:chExt cx="0" cy="0"/>
        </a:xfrm>
      </p:grpSpPr>
      <p:sp>
        <p:nvSpPr>
          <p:cNvPr id="2" name="Google Shape;117;p3">
            <a:extLst>
              <a:ext uri="{FF2B5EF4-FFF2-40B4-BE49-F238E27FC236}">
                <a16:creationId xmlns:a16="http://schemas.microsoft.com/office/drawing/2014/main" id="{E3B28438-1859-F717-36C1-24AF74066870}"/>
              </a:ext>
            </a:extLst>
          </p:cNvPr>
          <p:cNvSpPr/>
          <p:nvPr/>
        </p:nvSpPr>
        <p:spPr>
          <a:xfrm>
            <a:off x="-16474" y="-5348"/>
            <a:ext cx="3270037"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 name="Google Shape;118;p3">
            <a:extLst>
              <a:ext uri="{FF2B5EF4-FFF2-40B4-BE49-F238E27FC236}">
                <a16:creationId xmlns:a16="http://schemas.microsoft.com/office/drawing/2014/main" id="{30A72A60-ABBA-8B1E-6D74-4CC26A455D38}"/>
              </a:ext>
            </a:extLst>
          </p:cNvPr>
          <p:cNvSpPr txBox="1"/>
          <p:nvPr/>
        </p:nvSpPr>
        <p:spPr>
          <a:xfrm>
            <a:off x="203717" y="1066736"/>
            <a:ext cx="2874269" cy="1834133"/>
          </a:xfrm>
          <a:prstGeom prst="rect">
            <a:avLst/>
          </a:prstGeom>
          <a:noFill/>
          <a:ln>
            <a:noFill/>
          </a:ln>
        </p:spPr>
        <p:txBody>
          <a:bodyPr spcFirstLastPara="1" wrap="square" lIns="91425" tIns="45700" rIns="91425" bIns="45700" anchor="ctr" anchorCtr="0">
            <a:noAutofit/>
          </a:bodyPr>
          <a:lstStyle/>
          <a:p>
            <a:pPr marR="0" lvl="0" algn="l" rtl="0">
              <a:spcBef>
                <a:spcPts val="0"/>
              </a:spcBef>
              <a:spcAft>
                <a:spcPts val="1200"/>
              </a:spcAft>
              <a:buClr>
                <a:schemeClr val="lt1"/>
              </a:buClr>
              <a:buSzPts val="2000"/>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Low Literacy</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R="0" lvl="0" algn="l" rtl="0">
              <a:spcBef>
                <a:spcPts val="0"/>
              </a:spcBef>
              <a:spcAft>
                <a:spcPts val="1200"/>
              </a:spcAft>
              <a:buClr>
                <a:schemeClr val="lt1"/>
              </a:buClr>
              <a:buSzPts val="2000"/>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Participants</a:t>
            </a:r>
            <a:endParaRPr sz="32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Rectangle 3">
            <a:extLst>
              <a:ext uri="{FF2B5EF4-FFF2-40B4-BE49-F238E27FC236}">
                <a16:creationId xmlns:a16="http://schemas.microsoft.com/office/drawing/2014/main" id="{2562C9C7-0363-50DE-C4BB-118150DE67CF}"/>
              </a:ext>
            </a:extLst>
          </p:cNvPr>
          <p:cNvSpPr/>
          <p:nvPr/>
        </p:nvSpPr>
        <p:spPr>
          <a:xfrm>
            <a:off x="181409" y="3168503"/>
            <a:ext cx="2874269" cy="2892056"/>
          </a:xfrm>
          <a:prstGeom prst="rect">
            <a:avLst/>
          </a:prstGeom>
          <a:solidFill>
            <a:srgbClr val="F533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 name="TextBox 4">
            <a:extLst>
              <a:ext uri="{FF2B5EF4-FFF2-40B4-BE49-F238E27FC236}">
                <a16:creationId xmlns:a16="http://schemas.microsoft.com/office/drawing/2014/main" id="{6FE204CD-6F4B-23B1-37FA-A498B73625DC}"/>
              </a:ext>
            </a:extLst>
          </p:cNvPr>
          <p:cNvSpPr txBox="1"/>
          <p:nvPr/>
        </p:nvSpPr>
        <p:spPr>
          <a:xfrm>
            <a:off x="298366" y="3383413"/>
            <a:ext cx="2668118" cy="400110"/>
          </a:xfrm>
          <a:prstGeom prst="rect">
            <a:avLst/>
          </a:prstGeom>
          <a:noFill/>
        </p:spPr>
        <p:txBody>
          <a:bodyPr wrap="square">
            <a:spAutoFit/>
          </a:bodyPr>
          <a:lstStyle/>
          <a:p>
            <a:pPr>
              <a:buNone/>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Challenges: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2957AFCC-258F-C365-46A8-EC8D2F68450E}"/>
              </a:ext>
            </a:extLst>
          </p:cNvPr>
          <p:cNvSpPr txBox="1"/>
          <p:nvPr/>
        </p:nvSpPr>
        <p:spPr>
          <a:xfrm>
            <a:off x="298366" y="3952529"/>
            <a:ext cx="2668118" cy="923330"/>
          </a:xfrm>
          <a:prstGeom prst="rect">
            <a:avLst/>
          </a:prstGeom>
          <a:noFill/>
        </p:spPr>
        <p:txBody>
          <a:bodyPr wrap="square">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Struggle with reading; need visual, hands-on, or oral formats.</a:t>
            </a:r>
            <a:endParaRPr lang="en-TT" dirty="0"/>
          </a:p>
        </p:txBody>
      </p:sp>
      <p:sp>
        <p:nvSpPr>
          <p:cNvPr id="9" name="TextBox 8">
            <a:extLst>
              <a:ext uri="{FF2B5EF4-FFF2-40B4-BE49-F238E27FC236}">
                <a16:creationId xmlns:a16="http://schemas.microsoft.com/office/drawing/2014/main" id="{B927DA23-2075-5D06-5805-66A51DD749ED}"/>
              </a:ext>
            </a:extLst>
          </p:cNvPr>
          <p:cNvSpPr txBox="1"/>
          <p:nvPr/>
        </p:nvSpPr>
        <p:spPr>
          <a:xfrm>
            <a:off x="3702788" y="1717142"/>
            <a:ext cx="7642151" cy="923330"/>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Short Disaster Response and Preparedness Videos in Local Dialect with pictures or actions but no text to describe examples or scenarios.</a:t>
            </a:r>
            <a:endParaRPr lang="en-TT"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D733CDB-327D-1A0B-465D-DC06BDDBC6D6}"/>
              </a:ext>
            </a:extLst>
          </p:cNvPr>
          <p:cNvSpPr txBox="1"/>
          <p:nvPr/>
        </p:nvSpPr>
        <p:spPr>
          <a:xfrm>
            <a:off x="3702787" y="2974379"/>
            <a:ext cx="7440133" cy="646331"/>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Creation of a CDRT WhatsApp group to share voice messages or videos </a:t>
            </a:r>
          </a:p>
        </p:txBody>
      </p:sp>
      <p:sp>
        <p:nvSpPr>
          <p:cNvPr id="13" name="TextBox 12">
            <a:extLst>
              <a:ext uri="{FF2B5EF4-FFF2-40B4-BE49-F238E27FC236}">
                <a16:creationId xmlns:a16="http://schemas.microsoft.com/office/drawing/2014/main" id="{100C4575-B377-74CE-76B3-9FF89D127A51}"/>
              </a:ext>
            </a:extLst>
          </p:cNvPr>
          <p:cNvSpPr txBox="1"/>
          <p:nvPr/>
        </p:nvSpPr>
        <p:spPr>
          <a:xfrm>
            <a:off x="3702787" y="4053647"/>
            <a:ext cx="7748478" cy="646331"/>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Creation of a CDRT YouTube Channel. Use QR code posters to direct participants to the YouTube videos and voice messages.</a:t>
            </a:r>
          </a:p>
        </p:txBody>
      </p:sp>
    </p:spTree>
    <p:extLst>
      <p:ext uri="{BB962C8B-B14F-4D97-AF65-F5344CB8AC3E}">
        <p14:creationId xmlns:p14="http://schemas.microsoft.com/office/powerpoint/2010/main" val="3313047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BA32E823-9A03-91E1-7345-EEAF2756DA83}"/>
            </a:ext>
          </a:extLst>
        </p:cNvPr>
        <p:cNvGrpSpPr/>
        <p:nvPr/>
      </p:nvGrpSpPr>
      <p:grpSpPr>
        <a:xfrm>
          <a:off x="0" y="0"/>
          <a:ext cx="0" cy="0"/>
          <a:chOff x="0" y="0"/>
          <a:chExt cx="0" cy="0"/>
        </a:xfrm>
      </p:grpSpPr>
      <p:sp>
        <p:nvSpPr>
          <p:cNvPr id="2" name="Google Shape;117;p3">
            <a:extLst>
              <a:ext uri="{FF2B5EF4-FFF2-40B4-BE49-F238E27FC236}">
                <a16:creationId xmlns:a16="http://schemas.microsoft.com/office/drawing/2014/main" id="{A262C482-2EB5-4FFF-34C1-416A72069956}"/>
              </a:ext>
            </a:extLst>
          </p:cNvPr>
          <p:cNvSpPr/>
          <p:nvPr/>
        </p:nvSpPr>
        <p:spPr>
          <a:xfrm>
            <a:off x="-16474" y="-5348"/>
            <a:ext cx="3270037"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 name="Google Shape;118;p3">
            <a:extLst>
              <a:ext uri="{FF2B5EF4-FFF2-40B4-BE49-F238E27FC236}">
                <a16:creationId xmlns:a16="http://schemas.microsoft.com/office/drawing/2014/main" id="{7EA66118-48F2-A778-2397-CD2EFC4F3F82}"/>
              </a:ext>
            </a:extLst>
          </p:cNvPr>
          <p:cNvSpPr txBox="1"/>
          <p:nvPr/>
        </p:nvSpPr>
        <p:spPr>
          <a:xfrm>
            <a:off x="195290" y="1116827"/>
            <a:ext cx="2874269" cy="1834133"/>
          </a:xfrm>
          <a:prstGeom prst="rect">
            <a:avLst/>
          </a:prstGeom>
          <a:noFill/>
          <a:ln>
            <a:noFill/>
          </a:ln>
        </p:spPr>
        <p:txBody>
          <a:bodyPr spcFirstLastPara="1" wrap="square" lIns="91425" tIns="45700" rIns="91425" bIns="45700" anchor="ctr" anchorCtr="0">
            <a:noAutofit/>
          </a:bodyPr>
          <a:lstStyle/>
          <a:p>
            <a:pPr marR="0" lvl="0" algn="l" rtl="0">
              <a:spcBef>
                <a:spcPts val="0"/>
              </a:spcBef>
              <a:spcAft>
                <a:spcPts val="1200"/>
              </a:spcAft>
              <a:buClr>
                <a:schemeClr val="lt1"/>
              </a:buClr>
              <a:buSzPts val="2000"/>
            </a:pP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Young Adults</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R="0" lvl="0" algn="l" rtl="0">
              <a:spcBef>
                <a:spcPts val="0"/>
              </a:spcBef>
              <a:spcAft>
                <a:spcPts val="1200"/>
              </a:spcAft>
              <a:buClr>
                <a:schemeClr val="lt1"/>
              </a:buClr>
              <a:buSzPts val="2000"/>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Participants</a:t>
            </a:r>
            <a:endParaRPr sz="32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Rectangle 3">
            <a:extLst>
              <a:ext uri="{FF2B5EF4-FFF2-40B4-BE49-F238E27FC236}">
                <a16:creationId xmlns:a16="http://schemas.microsoft.com/office/drawing/2014/main" id="{569FD95E-D3CE-C02B-B41F-8EE11B8C42D4}"/>
              </a:ext>
            </a:extLst>
          </p:cNvPr>
          <p:cNvSpPr/>
          <p:nvPr/>
        </p:nvSpPr>
        <p:spPr>
          <a:xfrm>
            <a:off x="181409" y="3168503"/>
            <a:ext cx="2874269" cy="2892056"/>
          </a:xfrm>
          <a:prstGeom prst="rect">
            <a:avLst/>
          </a:prstGeom>
          <a:solidFill>
            <a:srgbClr val="F533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5" name="TextBox 4">
            <a:extLst>
              <a:ext uri="{FF2B5EF4-FFF2-40B4-BE49-F238E27FC236}">
                <a16:creationId xmlns:a16="http://schemas.microsoft.com/office/drawing/2014/main" id="{3060E9CD-E1AC-BAA6-B717-CDED42864825}"/>
              </a:ext>
            </a:extLst>
          </p:cNvPr>
          <p:cNvSpPr txBox="1"/>
          <p:nvPr/>
        </p:nvSpPr>
        <p:spPr>
          <a:xfrm>
            <a:off x="298366" y="3383413"/>
            <a:ext cx="2668118" cy="400110"/>
          </a:xfrm>
          <a:prstGeom prst="rect">
            <a:avLst/>
          </a:prstGeom>
          <a:noFill/>
        </p:spPr>
        <p:txBody>
          <a:bodyPr wrap="square">
            <a:spAutoFit/>
          </a:bodyPr>
          <a:lstStyle/>
          <a:p>
            <a:pPr>
              <a:buNone/>
            </a:pP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Challenges:</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66774C29-6428-269D-1280-DF218F757F3F}"/>
              </a:ext>
            </a:extLst>
          </p:cNvPr>
          <p:cNvSpPr txBox="1"/>
          <p:nvPr/>
        </p:nvSpPr>
        <p:spPr>
          <a:xfrm>
            <a:off x="298366" y="3952529"/>
            <a:ext cx="2668118" cy="1200329"/>
          </a:xfrm>
          <a:prstGeom prst="rect">
            <a:avLst/>
          </a:prstGeom>
          <a:noFill/>
        </p:spPr>
        <p:txBody>
          <a:bodyPr wrap="square">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Distracted easily, but tech-savvy. Want engaging, quick, and social content.</a:t>
            </a:r>
            <a:endParaRPr lang="en-TT" dirty="0"/>
          </a:p>
        </p:txBody>
      </p:sp>
      <p:sp>
        <p:nvSpPr>
          <p:cNvPr id="9" name="TextBox 8">
            <a:extLst>
              <a:ext uri="{FF2B5EF4-FFF2-40B4-BE49-F238E27FC236}">
                <a16:creationId xmlns:a16="http://schemas.microsoft.com/office/drawing/2014/main" id="{F5DCB755-6CB4-20FC-8699-04BBB6ADC2E9}"/>
              </a:ext>
            </a:extLst>
          </p:cNvPr>
          <p:cNvSpPr txBox="1"/>
          <p:nvPr/>
        </p:nvSpPr>
        <p:spPr>
          <a:xfrm>
            <a:off x="3745314" y="1721419"/>
            <a:ext cx="8148320" cy="707886"/>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Gamified Mobile Friendly tools such as Google Forms, Quizzes Mentimeter, Quizizz or Booklet to create quizzes and polls.</a:t>
            </a:r>
            <a:endParaRPr lang="en-TT"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C719037B-929E-B618-9A7E-54888FBE117E}"/>
              </a:ext>
            </a:extLst>
          </p:cNvPr>
          <p:cNvSpPr txBox="1"/>
          <p:nvPr/>
        </p:nvSpPr>
        <p:spPr>
          <a:xfrm>
            <a:off x="3745314" y="3383413"/>
            <a:ext cx="7652788" cy="707886"/>
          </a:xfrm>
          <a:prstGeom prst="rect">
            <a:avLst/>
          </a:prstGeom>
          <a:noFill/>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Create &amp; Share Disaster Preparation and Response messages using Prep TikTok or Instagram Reels</a:t>
            </a:r>
          </a:p>
        </p:txBody>
      </p:sp>
      <p:sp>
        <p:nvSpPr>
          <p:cNvPr id="17" name="TextBox 16">
            <a:extLst>
              <a:ext uri="{FF2B5EF4-FFF2-40B4-BE49-F238E27FC236}">
                <a16:creationId xmlns:a16="http://schemas.microsoft.com/office/drawing/2014/main" id="{BD0BA203-1486-DC19-45C1-92185C11F941}"/>
              </a:ext>
            </a:extLst>
          </p:cNvPr>
          <p:cNvSpPr txBox="1"/>
          <p:nvPr/>
        </p:nvSpPr>
        <p:spPr>
          <a:xfrm>
            <a:off x="3745314" y="2455870"/>
            <a:ext cx="7816122" cy="369332"/>
          </a:xfrm>
          <a:prstGeom prst="rect">
            <a:avLst/>
          </a:prstGeom>
          <a:noFill/>
        </p:spPr>
        <p:txBody>
          <a:bodyPr wrap="square">
            <a:spAutoFit/>
          </a:bodyPr>
          <a:lstStyle/>
          <a:p>
            <a:r>
              <a:rPr lang="en-TT" dirty="0">
                <a:latin typeface="Open Sans" panose="020B0606030504020204" pitchFamily="34" charset="0"/>
                <a:ea typeface="Open Sans" panose="020B0606030504020204" pitchFamily="34" charset="0"/>
                <a:cs typeface="Open Sans" panose="020B0606030504020204" pitchFamily="34" charset="0"/>
                <a:hlinkClick r:id="rId3"/>
              </a:rPr>
              <a:t>https://www.mentimeter.com/blog/education/kahoot-alternatives</a:t>
            </a:r>
            <a:r>
              <a:rPr lang="en-TT" dirty="0">
                <a:latin typeface="Open Sans" panose="020B0606030504020204" pitchFamily="34" charset="0"/>
                <a:ea typeface="Open Sans" panose="020B0606030504020204" pitchFamily="34" charset="0"/>
                <a:cs typeface="Open Sans" panose="020B0606030504020204" pitchFamily="34" charset="0"/>
              </a:rPr>
              <a:t> </a:t>
            </a:r>
          </a:p>
        </p:txBody>
      </p:sp>
      <p:sp>
        <p:nvSpPr>
          <p:cNvPr id="19" name="TextBox 18">
            <a:extLst>
              <a:ext uri="{FF2B5EF4-FFF2-40B4-BE49-F238E27FC236}">
                <a16:creationId xmlns:a16="http://schemas.microsoft.com/office/drawing/2014/main" id="{68A74D9D-6B5E-9605-BD6A-6598E0F9CF90}"/>
              </a:ext>
            </a:extLst>
          </p:cNvPr>
          <p:cNvSpPr txBox="1"/>
          <p:nvPr/>
        </p:nvSpPr>
        <p:spPr>
          <a:xfrm>
            <a:off x="3745314" y="4091299"/>
            <a:ext cx="7514565" cy="1200329"/>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dirty="0">
                <a:latin typeface="Open Sans" panose="020B0606030504020204" pitchFamily="34" charset="0"/>
                <a:ea typeface="Open Sans" panose="020B0606030504020204" pitchFamily="34" charset="0"/>
                <a:cs typeface="Open Sans" panose="020B0606030504020204" pitchFamily="34" charset="0"/>
              </a:rPr>
              <a:t>Challenge them to create a short video showing how to pack a go-bag or secure a roof. Use hashtags like #CaribbeanReady or #StormSafeChallenge to spread awareness and create engagement.</a:t>
            </a:r>
            <a:endParaRPr lang="en-TT" dirty="0"/>
          </a:p>
        </p:txBody>
      </p:sp>
    </p:spTree>
    <p:extLst>
      <p:ext uri="{BB962C8B-B14F-4D97-AF65-F5344CB8AC3E}">
        <p14:creationId xmlns:p14="http://schemas.microsoft.com/office/powerpoint/2010/main" val="2104144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D74EF24C-C189-BF59-4102-9480FEA3F0DA}"/>
              </a:ext>
            </a:extLst>
          </p:cNvPr>
          <p:cNvSpPr/>
          <p:nvPr/>
        </p:nvSpPr>
        <p:spPr>
          <a:xfrm>
            <a:off x="-16474" y="0"/>
            <a:ext cx="12208474"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3162747A-A73D-E33B-4C39-43FC5F5F3376}"/>
              </a:ext>
            </a:extLst>
          </p:cNvPr>
          <p:cNvSpPr/>
          <p:nvPr/>
        </p:nvSpPr>
        <p:spPr>
          <a:xfrm>
            <a:off x="-16474" y="2747962"/>
            <a:ext cx="12208474" cy="312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789" name="Google Shape;789;p45"/>
          <p:cNvSpPr/>
          <p:nvPr/>
        </p:nvSpPr>
        <p:spPr>
          <a:xfrm>
            <a:off x="1786293" y="3267259"/>
            <a:ext cx="8376881" cy="20466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600"/>
              </a:spcAft>
              <a:buClr>
                <a:srgbClr val="7030A0"/>
              </a:buClr>
              <a:buSzPts val="4000"/>
              <a:buFont typeface="Arial"/>
              <a:buNone/>
            </a:pPr>
            <a:r>
              <a:rPr lang="en-US" sz="4800" b="1" dirty="0">
                <a:latin typeface="Open sans" panose="020B0606030504020204" pitchFamily="34" charset="0"/>
                <a:ea typeface="Open sans" panose="020B0606030504020204" pitchFamily="34" charset="0"/>
                <a:cs typeface="Open sans" panose="020B0606030504020204" pitchFamily="34" charset="0"/>
                <a:sym typeface="Arial"/>
              </a:rPr>
              <a:t>Closing Remarks</a:t>
            </a:r>
          </a:p>
          <a:p>
            <a:pPr marL="0" marR="0" lvl="0" indent="0" algn="ctr" rtl="0">
              <a:spcBef>
                <a:spcPts val="0"/>
              </a:spcBef>
              <a:spcAft>
                <a:spcPts val="600"/>
              </a:spcAft>
              <a:buClr>
                <a:srgbClr val="7030A0"/>
              </a:buClr>
              <a:buSzPts val="4000"/>
              <a:buFont typeface="Arial"/>
              <a:buNone/>
            </a:pPr>
            <a:endParaRPr lang="en-US" sz="2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spcBef>
                <a:spcPts val="0"/>
              </a:spcBef>
              <a:spcAft>
                <a:spcPts val="600"/>
              </a:spcAft>
              <a:buClr>
                <a:srgbClr val="7030A0"/>
              </a:buClr>
              <a:buSzPts val="40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Tracey </a:t>
            </a:r>
            <a:r>
              <a:rPr lang="en-US" sz="3600" b="1" dirty="0" err="1">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Werelman</a:t>
            </a:r>
            <a:endParaRPr lang="en-US" sz="3600" b="1" i="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7">
          <a:extLst>
            <a:ext uri="{FF2B5EF4-FFF2-40B4-BE49-F238E27FC236}">
              <a16:creationId xmlns:a16="http://schemas.microsoft.com/office/drawing/2014/main" id="{5FC94398-D8CF-6C82-D990-1C310C2C05E0}"/>
            </a:ext>
          </a:extLst>
        </p:cNvPr>
        <p:cNvGrpSpPr/>
        <p:nvPr/>
      </p:nvGrpSpPr>
      <p:grpSpPr>
        <a:xfrm>
          <a:off x="0" y="0"/>
          <a:ext cx="0" cy="0"/>
          <a:chOff x="0" y="0"/>
          <a:chExt cx="0" cy="0"/>
        </a:xfrm>
      </p:grpSpPr>
      <p:sp>
        <p:nvSpPr>
          <p:cNvPr id="24" name="Google Shape;775;g2ad184e0394_0_1">
            <a:extLst>
              <a:ext uri="{FF2B5EF4-FFF2-40B4-BE49-F238E27FC236}">
                <a16:creationId xmlns:a16="http://schemas.microsoft.com/office/drawing/2014/main" id="{544BBFCD-1C13-E588-13CF-5FCAACD40B0B}"/>
              </a:ext>
            </a:extLst>
          </p:cNvPr>
          <p:cNvSpPr/>
          <p:nvPr/>
        </p:nvSpPr>
        <p:spPr>
          <a:xfrm>
            <a:off x="-16474" y="0"/>
            <a:ext cx="4211100" cy="6857999"/>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011E41"/>
              </a:solidFill>
              <a:latin typeface="Calibri"/>
              <a:ea typeface="Calibri"/>
              <a:cs typeface="Calibri"/>
              <a:sym typeface="Calibri"/>
            </a:endParaRPr>
          </a:p>
        </p:txBody>
      </p:sp>
      <p:sp>
        <p:nvSpPr>
          <p:cNvPr id="19" name="Rectangle 18">
            <a:extLst>
              <a:ext uri="{FF2B5EF4-FFF2-40B4-BE49-F238E27FC236}">
                <a16:creationId xmlns:a16="http://schemas.microsoft.com/office/drawing/2014/main" id="{4DF84BA5-7C9D-F8C2-62D4-6487CEC6EEC4}"/>
              </a:ext>
            </a:extLst>
          </p:cNvPr>
          <p:cNvSpPr/>
          <p:nvPr/>
        </p:nvSpPr>
        <p:spPr>
          <a:xfrm>
            <a:off x="4194626" y="-1"/>
            <a:ext cx="7997374" cy="3232299"/>
          </a:xfrm>
          <a:prstGeom prst="rect">
            <a:avLst/>
          </a:prstGeom>
          <a:solidFill>
            <a:srgbClr val="F533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8" name="Google Shape;788;p45">
            <a:extLst>
              <a:ext uri="{FF2B5EF4-FFF2-40B4-BE49-F238E27FC236}">
                <a16:creationId xmlns:a16="http://schemas.microsoft.com/office/drawing/2014/main" id="{34E120F6-1C85-9351-A371-4A2A02E2D5A9}"/>
              </a:ext>
            </a:extLst>
          </p:cNvPr>
          <p:cNvGrpSpPr/>
          <p:nvPr/>
        </p:nvGrpSpPr>
        <p:grpSpPr>
          <a:xfrm>
            <a:off x="353987" y="1838509"/>
            <a:ext cx="3470177" cy="2777796"/>
            <a:chOff x="508819" y="2450303"/>
            <a:chExt cx="4403225" cy="2777796"/>
          </a:xfrm>
        </p:grpSpPr>
        <p:sp>
          <p:nvSpPr>
            <p:cNvPr id="789" name="Google Shape;789;p45">
              <a:extLst>
                <a:ext uri="{FF2B5EF4-FFF2-40B4-BE49-F238E27FC236}">
                  <a16:creationId xmlns:a16="http://schemas.microsoft.com/office/drawing/2014/main" id="{E6B900BA-4650-BB61-AE74-BE852AC36B8A}"/>
                </a:ext>
              </a:extLst>
            </p:cNvPr>
            <p:cNvSpPr/>
            <p:nvPr/>
          </p:nvSpPr>
          <p:spPr>
            <a:xfrm>
              <a:off x="513332" y="2450303"/>
              <a:ext cx="3435816"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030A0"/>
                </a:buClr>
                <a:buSzPts val="4000"/>
                <a:buFont typeface="Arial"/>
                <a:buNone/>
              </a:pPr>
              <a:r>
                <a:rPr lang="en-US" sz="36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Get Involved</a:t>
              </a:r>
              <a:endParaRPr sz="3600" b="1" i="0"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790" name="Google Shape;790;p45">
              <a:extLst>
                <a:ext uri="{FF2B5EF4-FFF2-40B4-BE49-F238E27FC236}">
                  <a16:creationId xmlns:a16="http://schemas.microsoft.com/office/drawing/2014/main" id="{057BD951-E293-37C2-EE35-044727F8D543}"/>
                </a:ext>
              </a:extLst>
            </p:cNvPr>
            <p:cNvSpPr/>
            <p:nvPr/>
          </p:nvSpPr>
          <p:spPr>
            <a:xfrm>
              <a:off x="508819" y="3917011"/>
              <a:ext cx="4403225" cy="1311088"/>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2400"/>
                <a:buFont typeface="Arial"/>
                <a:buNone/>
              </a:pPr>
              <a:r>
                <a:rPr lang="en-US" sz="2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There are many ways of becoming a part  of the world’s largest humanitarian network</a:t>
              </a:r>
              <a:endParaRPr sz="22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sp>
        <p:nvSpPr>
          <p:cNvPr id="791" name="Google Shape;791;p45">
            <a:extLst>
              <a:ext uri="{FF2B5EF4-FFF2-40B4-BE49-F238E27FC236}">
                <a16:creationId xmlns:a16="http://schemas.microsoft.com/office/drawing/2014/main" id="{31922B00-9CA3-0DF7-090F-E9400C35378A}"/>
              </a:ext>
            </a:extLst>
          </p:cNvPr>
          <p:cNvSpPr/>
          <p:nvPr/>
        </p:nvSpPr>
        <p:spPr>
          <a:xfrm>
            <a:off x="4568644" y="1221423"/>
            <a:ext cx="7265812" cy="1754286"/>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buClr>
                <a:srgbClr val="7030A0"/>
              </a:buClr>
              <a:buSzPts val="1800"/>
              <a:buFont typeface="Arial"/>
              <a:buNone/>
            </a:pP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Volunteer, Donate, Join Us In Partnership</a:t>
            </a:r>
            <a:r>
              <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 or share our appeals and stories on social media. Find out more about IFRC and learn how to contact your National Red Cross or Red Crescent Society, at </a:t>
            </a: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www.ifrc.org.</a:t>
            </a:r>
            <a:endParaRPr sz="18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Google Shape;791;p45">
            <a:extLst>
              <a:ext uri="{FF2B5EF4-FFF2-40B4-BE49-F238E27FC236}">
                <a16:creationId xmlns:a16="http://schemas.microsoft.com/office/drawing/2014/main" id="{CB7DA0E5-1E7B-620A-F3E4-E628BA68D91F}"/>
              </a:ext>
            </a:extLst>
          </p:cNvPr>
          <p:cNvSpPr/>
          <p:nvPr/>
        </p:nvSpPr>
        <p:spPr>
          <a:xfrm>
            <a:off x="4565087" y="4135297"/>
            <a:ext cx="7269369" cy="2169784"/>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buClr>
                <a:srgbClr val="7030A0"/>
              </a:buClr>
              <a:buSzPts val="1800"/>
              <a:buFont typeface="Arial"/>
              <a:buNone/>
            </a:pP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To stay informed about Caribbean disaster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response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activities or to access additional information on available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trainings, training materials, research and information management tools,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visit: </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hlinkClick r:id="rId3">
                  <a:extLst>
                    <a:ext uri="{A12FA001-AC4F-418D-AE19-62706E023703}">
                      <ahyp:hlinkClr xmlns:ahyp="http://schemas.microsoft.com/office/drawing/2018/hyperlinkcolor" val="tx"/>
                    </a:ext>
                  </a:extLst>
                </a:hlinkClick>
              </a:rPr>
              <a:t>www.cadrim.org</a:t>
            </a:r>
            <a:r>
              <a:rPr lang="en-US"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t>
            </a:r>
          </a:p>
          <a:p>
            <a:pPr marL="0" marR="0" lvl="0" indent="0" rtl="0">
              <a:lnSpc>
                <a:spcPct val="150000"/>
              </a:lnSpc>
              <a:spcBef>
                <a:spcPts val="0"/>
              </a:spcBef>
              <a:spcAft>
                <a:spcPts val="0"/>
              </a:spcAft>
              <a:buClr>
                <a:srgbClr val="7030A0"/>
              </a:buClr>
              <a:buSzPts val="1800"/>
              <a:buFont typeface="Arial"/>
              <a:buNone/>
            </a:pPr>
            <a:endParaRPr sz="18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5" name="Group 24">
            <a:extLst>
              <a:ext uri="{FF2B5EF4-FFF2-40B4-BE49-F238E27FC236}">
                <a16:creationId xmlns:a16="http://schemas.microsoft.com/office/drawing/2014/main" id="{0A2D836A-94ED-F449-B065-DB7B8EC84604}"/>
              </a:ext>
            </a:extLst>
          </p:cNvPr>
          <p:cNvGrpSpPr/>
          <p:nvPr/>
        </p:nvGrpSpPr>
        <p:grpSpPr>
          <a:xfrm>
            <a:off x="4565087" y="6069157"/>
            <a:ext cx="7276475" cy="442432"/>
            <a:chOff x="5661849" y="6150081"/>
            <a:chExt cx="7276475" cy="442432"/>
          </a:xfrm>
        </p:grpSpPr>
        <p:grpSp>
          <p:nvGrpSpPr>
            <p:cNvPr id="16" name="Group 15">
              <a:extLst>
                <a:ext uri="{FF2B5EF4-FFF2-40B4-BE49-F238E27FC236}">
                  <a16:creationId xmlns:a16="http://schemas.microsoft.com/office/drawing/2014/main" id="{83B7A8E7-F5E2-EFEA-E8E5-5D6B7E6919DD}"/>
                </a:ext>
              </a:extLst>
            </p:cNvPr>
            <p:cNvGrpSpPr/>
            <p:nvPr/>
          </p:nvGrpSpPr>
          <p:grpSpPr>
            <a:xfrm>
              <a:off x="5661849" y="6191033"/>
              <a:ext cx="2365687" cy="401480"/>
              <a:chOff x="3600424" y="6121566"/>
              <a:chExt cx="2365687" cy="401480"/>
            </a:xfrm>
          </p:grpSpPr>
          <p:sp>
            <p:nvSpPr>
              <p:cNvPr id="4" name="TextBox 3">
                <a:extLst>
                  <a:ext uri="{FF2B5EF4-FFF2-40B4-BE49-F238E27FC236}">
                    <a16:creationId xmlns:a16="http://schemas.microsoft.com/office/drawing/2014/main" id="{2124298E-3A52-5386-BA74-47EB65FE48D3}"/>
                  </a:ext>
                </a:extLst>
              </p:cNvPr>
              <p:cNvSpPr txBox="1"/>
              <p:nvPr/>
            </p:nvSpPr>
            <p:spPr>
              <a:xfrm>
                <a:off x="3944171" y="6139074"/>
                <a:ext cx="2021940" cy="338554"/>
              </a:xfrm>
              <a:prstGeom prst="rect">
                <a:avLst/>
              </a:prstGeom>
              <a:noFill/>
            </p:spPr>
            <p:txBody>
              <a:bodyPr wrap="square">
                <a:spAutoFit/>
              </a:bodyPr>
              <a:lstStyle/>
              <a:p>
                <a:r>
                  <a:rPr lang="en-GB" sz="1600" dirty="0">
                    <a:solidFill>
                      <a:schemeClr val="tx1"/>
                    </a:solidFill>
                    <a:latin typeface="Arial Nova" panose="020B0504020202020204" pitchFamily="34" charset="0"/>
                  </a:rPr>
                  <a:t>: CADRIM.IFRC</a:t>
                </a: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id="{0EFD7EA3-411C-A8BF-4E80-E1B61F401437}"/>
                  </a:ext>
                </a:extLst>
              </p:cNvPr>
              <p:cNvPicPr>
                <a:picLocks noChangeAspect="1"/>
              </p:cNvPicPr>
              <p:nvPr/>
            </p:nvPicPr>
            <p:blipFill>
              <a:blip r:embed="rId4"/>
              <a:stretch>
                <a:fillRect/>
              </a:stretch>
            </p:blipFill>
            <p:spPr>
              <a:xfrm>
                <a:off x="3600424" y="6121566"/>
                <a:ext cx="401480" cy="401480"/>
              </a:xfrm>
              <a:prstGeom prst="rect">
                <a:avLst/>
              </a:prstGeom>
            </p:spPr>
          </p:pic>
        </p:grpSp>
        <p:grpSp>
          <p:nvGrpSpPr>
            <p:cNvPr id="17" name="Group 16">
              <a:extLst>
                <a:ext uri="{FF2B5EF4-FFF2-40B4-BE49-F238E27FC236}">
                  <a16:creationId xmlns:a16="http://schemas.microsoft.com/office/drawing/2014/main" id="{73F12D2E-25D4-6072-801F-F6A524A20A5A}"/>
                </a:ext>
              </a:extLst>
            </p:cNvPr>
            <p:cNvGrpSpPr/>
            <p:nvPr/>
          </p:nvGrpSpPr>
          <p:grpSpPr>
            <a:xfrm>
              <a:off x="7807816" y="6175610"/>
              <a:ext cx="2381684" cy="385320"/>
              <a:chOff x="6117198" y="6121566"/>
              <a:chExt cx="2381684" cy="385320"/>
            </a:xfrm>
          </p:grpSpPr>
          <p:sp>
            <p:nvSpPr>
              <p:cNvPr id="5" name="TextBox 4">
                <a:extLst>
                  <a:ext uri="{FF2B5EF4-FFF2-40B4-BE49-F238E27FC236}">
                    <a16:creationId xmlns:a16="http://schemas.microsoft.com/office/drawing/2014/main" id="{76A3B7B4-FF36-B1FE-8463-9FB9380A3485}"/>
                  </a:ext>
                </a:extLst>
              </p:cNvPr>
              <p:cNvSpPr txBox="1"/>
              <p:nvPr/>
            </p:nvSpPr>
            <p:spPr>
              <a:xfrm>
                <a:off x="6476942" y="6137886"/>
                <a:ext cx="2021940" cy="338554"/>
              </a:xfrm>
              <a:prstGeom prst="rect">
                <a:avLst/>
              </a:prstGeom>
              <a:noFill/>
            </p:spPr>
            <p:txBody>
              <a:bodyPr wrap="square">
                <a:spAutoFit/>
              </a:bodyPr>
              <a:lstStyle/>
              <a:p>
                <a:r>
                  <a:rPr lang="en-GB" sz="1600" dirty="0">
                    <a:solidFill>
                      <a:schemeClr val="tx1"/>
                    </a:solidFill>
                    <a:latin typeface="Arial Nova" panose="020B0504020202020204" pitchFamily="34" charset="0"/>
                  </a:rPr>
                  <a:t>: @cadrim_ifrc</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80D5F312-F731-AA48-5422-D15F140E47FB}"/>
                  </a:ext>
                </a:extLst>
              </p:cNvPr>
              <p:cNvPicPr>
                <a:picLocks noChangeAspect="1"/>
              </p:cNvPicPr>
              <p:nvPr/>
            </p:nvPicPr>
            <p:blipFill>
              <a:blip r:embed="rId5"/>
              <a:stretch>
                <a:fillRect/>
              </a:stretch>
            </p:blipFill>
            <p:spPr>
              <a:xfrm>
                <a:off x="6117198" y="6121566"/>
                <a:ext cx="385320" cy="385320"/>
              </a:xfrm>
              <a:prstGeom prst="rect">
                <a:avLst/>
              </a:prstGeom>
            </p:spPr>
          </p:pic>
        </p:grpSp>
        <p:grpSp>
          <p:nvGrpSpPr>
            <p:cNvPr id="18" name="Group 17">
              <a:extLst>
                <a:ext uri="{FF2B5EF4-FFF2-40B4-BE49-F238E27FC236}">
                  <a16:creationId xmlns:a16="http://schemas.microsoft.com/office/drawing/2014/main" id="{04975C97-1D9A-427F-753A-A6AC47103372}"/>
                </a:ext>
              </a:extLst>
            </p:cNvPr>
            <p:cNvGrpSpPr/>
            <p:nvPr/>
          </p:nvGrpSpPr>
          <p:grpSpPr>
            <a:xfrm>
              <a:off x="9772023" y="6150081"/>
              <a:ext cx="3166301" cy="380403"/>
              <a:chOff x="8735549" y="6159657"/>
              <a:chExt cx="3166301" cy="380403"/>
            </a:xfrm>
          </p:grpSpPr>
          <p:sp>
            <p:nvSpPr>
              <p:cNvPr id="6" name="TextBox 5">
                <a:extLst>
                  <a:ext uri="{FF2B5EF4-FFF2-40B4-BE49-F238E27FC236}">
                    <a16:creationId xmlns:a16="http://schemas.microsoft.com/office/drawing/2014/main" id="{489F7E42-5C38-E8D2-7AAF-90B86AA245FE}"/>
                  </a:ext>
                </a:extLst>
              </p:cNvPr>
              <p:cNvSpPr txBox="1"/>
              <p:nvPr/>
            </p:nvSpPr>
            <p:spPr>
              <a:xfrm>
                <a:off x="9130726" y="6159657"/>
                <a:ext cx="2771124" cy="338554"/>
              </a:xfrm>
              <a:prstGeom prst="rect">
                <a:avLst/>
              </a:prstGeom>
              <a:noFill/>
            </p:spPr>
            <p:txBody>
              <a:bodyPr wrap="square">
                <a:spAutoFit/>
              </a:bodyPr>
              <a:lstStyle/>
              <a:p>
                <a:r>
                  <a:rPr lang="en-GB" sz="1600" dirty="0">
                    <a:solidFill>
                      <a:schemeClr val="tx1"/>
                    </a:solidFill>
                    <a:latin typeface="Arial Nova" panose="020B0504020202020204" pitchFamily="34" charset="0"/>
                  </a:rPr>
                  <a:t>: @CADRIM_IFRC</a:t>
                </a:r>
              </a:p>
            </p:txBody>
          </p:sp>
          <p:pic>
            <p:nvPicPr>
              <p:cNvPr id="4098" name="Picture 2" descr="Twitter Logo, Social Media Logo, Self Adhesive Sticker, New Twitter Logo, X  Logo, X Sticker, New Twitter Brand (Pack of 16) (Circle, 50mm x 50mm)  (S10040) : Amazon.co.uk: Automotive">
                <a:extLst>
                  <a:ext uri="{FF2B5EF4-FFF2-40B4-BE49-F238E27FC236}">
                    <a16:creationId xmlns:a16="http://schemas.microsoft.com/office/drawing/2014/main" id="{EEA9EA34-83A9-4395-1918-49B7CA2C13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5549" y="6175329"/>
                <a:ext cx="364731" cy="3647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1" name="Picture 20" descr="A black and red logo&#10;&#10;Description automatically generated">
            <a:extLst>
              <a:ext uri="{FF2B5EF4-FFF2-40B4-BE49-F238E27FC236}">
                <a16:creationId xmlns:a16="http://schemas.microsoft.com/office/drawing/2014/main" id="{F8CC705A-9083-D445-3224-F06CEE1E3392}"/>
              </a:ext>
            </a:extLst>
          </p:cNvPr>
          <p:cNvPicPr>
            <a:picLocks noChangeAspect="1"/>
          </p:cNvPicPr>
          <p:nvPr/>
        </p:nvPicPr>
        <p:blipFill rotWithShape="1">
          <a:blip r:embed="rId7"/>
          <a:srcRect t="23625" b="23226"/>
          <a:stretch/>
        </p:blipFill>
        <p:spPr>
          <a:xfrm>
            <a:off x="4381713" y="3499371"/>
            <a:ext cx="2021940" cy="585657"/>
          </a:xfrm>
          <a:prstGeom prst="rect">
            <a:avLst/>
          </a:prstGeom>
        </p:spPr>
      </p:pic>
      <p:pic>
        <p:nvPicPr>
          <p:cNvPr id="23" name="Picture 22" descr="A black and red logo&#10;&#10;Description automatically generated">
            <a:extLst>
              <a:ext uri="{FF2B5EF4-FFF2-40B4-BE49-F238E27FC236}">
                <a16:creationId xmlns:a16="http://schemas.microsoft.com/office/drawing/2014/main" id="{0DD81888-3CF1-DB38-0D1E-AA9B0CBE4AE1}"/>
              </a:ext>
            </a:extLst>
          </p:cNvPr>
          <p:cNvPicPr>
            <a:picLocks noChangeAspect="1"/>
          </p:cNvPicPr>
          <p:nvPr/>
        </p:nvPicPr>
        <p:blipFill>
          <a:blip r:embed="rId8"/>
          <a:stretch>
            <a:fillRect/>
          </a:stretch>
        </p:blipFill>
        <p:spPr>
          <a:xfrm>
            <a:off x="4381713" y="240081"/>
            <a:ext cx="2250989" cy="1016762"/>
          </a:xfrm>
          <a:prstGeom prst="rect">
            <a:avLst/>
          </a:prstGeom>
        </p:spPr>
      </p:pic>
    </p:spTree>
    <p:extLst>
      <p:ext uri="{BB962C8B-B14F-4D97-AF65-F5344CB8AC3E}">
        <p14:creationId xmlns:p14="http://schemas.microsoft.com/office/powerpoint/2010/main" val="386005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A16C55-BA20-D3CE-700B-1BD4B2483CF5}"/>
              </a:ext>
            </a:extLst>
          </p:cNvPr>
          <p:cNvSpPr/>
          <p:nvPr/>
        </p:nvSpPr>
        <p:spPr>
          <a:xfrm>
            <a:off x="0" y="-1109"/>
            <a:ext cx="12192000" cy="6858000"/>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103;p2">
            <a:extLst>
              <a:ext uri="{FF2B5EF4-FFF2-40B4-BE49-F238E27FC236}">
                <a16:creationId xmlns:a16="http://schemas.microsoft.com/office/drawing/2014/main" id="{327130A8-E259-AD8E-EE58-7479C8ECE1B1}"/>
              </a:ext>
            </a:extLst>
          </p:cNvPr>
          <p:cNvSpPr/>
          <p:nvPr/>
        </p:nvSpPr>
        <p:spPr>
          <a:xfrm>
            <a:off x="606056" y="2247550"/>
            <a:ext cx="3568353"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4000"/>
              <a:buFont typeface="Arial"/>
              <a:buNone/>
            </a:pPr>
            <a:r>
              <a:rPr lang="en-US" sz="40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By the end of </a:t>
            </a:r>
            <a:r>
              <a:rPr lang="en-US" sz="4000" b="1" i="0" u="none" strike="noStrike" cap="none">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this session, </a:t>
            </a:r>
            <a:r>
              <a:rPr lang="en-US" sz="40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you will:</a:t>
            </a:r>
            <a:endParaRPr sz="4000" b="0"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7" name="Arrow: Pentagon 6">
            <a:extLst>
              <a:ext uri="{FF2B5EF4-FFF2-40B4-BE49-F238E27FC236}">
                <a16:creationId xmlns:a16="http://schemas.microsoft.com/office/drawing/2014/main" id="{EDE017A0-16B7-BC4C-A401-40702366B556}"/>
              </a:ext>
            </a:extLst>
          </p:cNvPr>
          <p:cNvSpPr/>
          <p:nvPr/>
        </p:nvSpPr>
        <p:spPr>
          <a:xfrm rot="10800000">
            <a:off x="4746344" y="826613"/>
            <a:ext cx="6547104" cy="1547290"/>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9" name="Arrow: Pentagon 8">
            <a:extLst>
              <a:ext uri="{FF2B5EF4-FFF2-40B4-BE49-F238E27FC236}">
                <a16:creationId xmlns:a16="http://schemas.microsoft.com/office/drawing/2014/main" id="{F079B19A-5E60-FCF0-E01C-BD3CABBF608D}"/>
              </a:ext>
            </a:extLst>
          </p:cNvPr>
          <p:cNvSpPr/>
          <p:nvPr/>
        </p:nvSpPr>
        <p:spPr>
          <a:xfrm rot="10800000">
            <a:off x="4746344" y="2662591"/>
            <a:ext cx="6547104" cy="1547292"/>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0" name="Arrow: Pentagon 9">
            <a:extLst>
              <a:ext uri="{FF2B5EF4-FFF2-40B4-BE49-F238E27FC236}">
                <a16:creationId xmlns:a16="http://schemas.microsoft.com/office/drawing/2014/main" id="{48200DB2-2604-DE3B-2187-3C073B2A3673}"/>
              </a:ext>
            </a:extLst>
          </p:cNvPr>
          <p:cNvSpPr/>
          <p:nvPr/>
        </p:nvSpPr>
        <p:spPr>
          <a:xfrm rot="10800000">
            <a:off x="4746344" y="4503819"/>
            <a:ext cx="6547104" cy="1547294"/>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14" name="Arrow: Chevron 13">
            <a:extLst>
              <a:ext uri="{FF2B5EF4-FFF2-40B4-BE49-F238E27FC236}">
                <a16:creationId xmlns:a16="http://schemas.microsoft.com/office/drawing/2014/main" id="{43692055-9934-815F-47D5-159ED2D40670}"/>
              </a:ext>
            </a:extLst>
          </p:cNvPr>
          <p:cNvSpPr/>
          <p:nvPr/>
        </p:nvSpPr>
        <p:spPr>
          <a:xfrm rot="10800000">
            <a:off x="4195677" y="771641"/>
            <a:ext cx="1186397" cy="1657231"/>
          </a:xfrm>
          <a:prstGeom prst="chevron">
            <a:avLst>
              <a:gd name="adj" fmla="val 67028"/>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18" name="TextBox 17">
            <a:extLst>
              <a:ext uri="{FF2B5EF4-FFF2-40B4-BE49-F238E27FC236}">
                <a16:creationId xmlns:a16="http://schemas.microsoft.com/office/drawing/2014/main" id="{236DA994-95F2-5650-1A3E-7CBCE4E8B639}"/>
              </a:ext>
            </a:extLst>
          </p:cNvPr>
          <p:cNvSpPr txBox="1"/>
          <p:nvPr/>
        </p:nvSpPr>
        <p:spPr>
          <a:xfrm>
            <a:off x="5604611" y="952965"/>
            <a:ext cx="5688837" cy="1294585"/>
          </a:xfrm>
          <a:prstGeom prst="rect">
            <a:avLst/>
          </a:prstGeom>
          <a:noFill/>
        </p:spPr>
        <p:txBody>
          <a:bodyPr wrap="square">
            <a:spAutoFit/>
          </a:bodyPr>
          <a:lstStyle/>
          <a:p>
            <a:pPr marR="0" lvl="0" algn="l" rtl="0">
              <a:lnSpc>
                <a:spcPct val="150000"/>
              </a:lnSpc>
              <a:spcBef>
                <a:spcPts val="0"/>
              </a:spcBef>
              <a:spcAft>
                <a:spcPts val="0"/>
              </a:spcAft>
              <a:buClr>
                <a:srgbClr val="F5333F"/>
              </a:buClr>
              <a:buSzPts val="2000"/>
            </a:pP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Understand how to </a:t>
            </a:r>
            <a:r>
              <a:rPr lang="en-US" b="1"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build effective teamwork </a:t>
            </a: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and adapt to </a:t>
            </a:r>
            <a:r>
              <a:rPr lang="en-US" b="1"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different personality types </a:t>
            </a: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in disaster response training.</a:t>
            </a:r>
          </a:p>
        </p:txBody>
      </p:sp>
      <p:sp>
        <p:nvSpPr>
          <p:cNvPr id="19" name="TextBox 18">
            <a:extLst>
              <a:ext uri="{FF2B5EF4-FFF2-40B4-BE49-F238E27FC236}">
                <a16:creationId xmlns:a16="http://schemas.microsoft.com/office/drawing/2014/main" id="{AF194BC3-7708-AB35-4983-A3CB7B8DC9B0}"/>
              </a:ext>
            </a:extLst>
          </p:cNvPr>
          <p:cNvSpPr txBox="1"/>
          <p:nvPr/>
        </p:nvSpPr>
        <p:spPr>
          <a:xfrm>
            <a:off x="5604611" y="2713924"/>
            <a:ext cx="5773895" cy="1294585"/>
          </a:xfrm>
          <a:prstGeom prst="rect">
            <a:avLst/>
          </a:prstGeom>
          <a:noFill/>
        </p:spPr>
        <p:txBody>
          <a:bodyPr wrap="square">
            <a:spAutoFit/>
          </a:bodyPr>
          <a:lstStyle/>
          <a:p>
            <a:pPr marR="0" lvl="0" algn="l" rtl="0">
              <a:lnSpc>
                <a:spcPct val="150000"/>
              </a:lnSpc>
              <a:spcBef>
                <a:spcPts val="0"/>
              </a:spcBef>
              <a:spcAft>
                <a:spcPts val="0"/>
              </a:spcAft>
              <a:buClr>
                <a:srgbClr val="F5333F"/>
              </a:buClr>
              <a:buSzPts val="2000"/>
            </a:pP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Learn how to </a:t>
            </a:r>
            <a:r>
              <a:rPr lang="en-US" b="1"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communicate</a:t>
            </a: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 and</a:t>
            </a:r>
            <a:r>
              <a:rPr lang="en-US" b="1"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 work </a:t>
            </a: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with </a:t>
            </a:r>
            <a:r>
              <a:rPr lang="en-US" b="1"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different community groups</a:t>
            </a: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 including the elderly, low-literacy learners, and young adults.</a:t>
            </a:r>
          </a:p>
        </p:txBody>
      </p:sp>
      <p:sp>
        <p:nvSpPr>
          <p:cNvPr id="20" name="TextBox 19">
            <a:extLst>
              <a:ext uri="{FF2B5EF4-FFF2-40B4-BE49-F238E27FC236}">
                <a16:creationId xmlns:a16="http://schemas.microsoft.com/office/drawing/2014/main" id="{0CF7E95F-9396-25CF-5595-CCE3AB45FE08}"/>
              </a:ext>
            </a:extLst>
          </p:cNvPr>
          <p:cNvSpPr txBox="1"/>
          <p:nvPr/>
        </p:nvSpPr>
        <p:spPr>
          <a:xfrm>
            <a:off x="5604611" y="4610450"/>
            <a:ext cx="5688837" cy="1294585"/>
          </a:xfrm>
          <a:prstGeom prst="rect">
            <a:avLst/>
          </a:prstGeom>
          <a:noFill/>
        </p:spPr>
        <p:txBody>
          <a:bodyPr wrap="square">
            <a:spAutoFit/>
          </a:bodyPr>
          <a:lstStyle/>
          <a:p>
            <a:pPr marR="0" lvl="0" algn="l" rtl="0">
              <a:lnSpc>
                <a:spcPct val="150000"/>
              </a:lnSpc>
              <a:spcBef>
                <a:spcPts val="0"/>
              </a:spcBef>
              <a:spcAft>
                <a:spcPts val="0"/>
              </a:spcAft>
              <a:buClr>
                <a:srgbClr val="F5333F"/>
              </a:buClr>
              <a:buSzPts val="2000"/>
            </a:pP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Explore simple ways to </a:t>
            </a:r>
            <a:r>
              <a:rPr lang="en-US" b="1"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use technology </a:t>
            </a: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to </a:t>
            </a:r>
            <a:r>
              <a:rPr lang="en-US" b="1"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communication</a:t>
            </a:r>
            <a:r>
              <a:rPr lang="en-US" u="none" strike="noStrike" cap="none" dirty="0">
                <a:latin typeface="Open sans" panose="020B0606030504020204" pitchFamily="34" charset="0"/>
                <a:ea typeface="Open sans" panose="020B0606030504020204" pitchFamily="34" charset="0"/>
                <a:cs typeface="Open sans" panose="020B0606030504020204" pitchFamily="34" charset="0"/>
                <a:sym typeface="Arial"/>
              </a:rPr>
              <a:t> before, during and after a disaster with different community groups.</a:t>
            </a:r>
            <a:endParaRPr lang="en-US" b="1" i="1" u="none" strike="noStrike" cap="none" dirty="0">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6" name="Arrow: Chevron 25">
            <a:extLst>
              <a:ext uri="{FF2B5EF4-FFF2-40B4-BE49-F238E27FC236}">
                <a16:creationId xmlns:a16="http://schemas.microsoft.com/office/drawing/2014/main" id="{4D4A85EB-D5F5-6CAB-E582-F24F9465860A}"/>
              </a:ext>
            </a:extLst>
          </p:cNvPr>
          <p:cNvSpPr/>
          <p:nvPr/>
        </p:nvSpPr>
        <p:spPr>
          <a:xfrm rot="10800000">
            <a:off x="4174410" y="2611090"/>
            <a:ext cx="1186397" cy="1657231"/>
          </a:xfrm>
          <a:prstGeom prst="chevron">
            <a:avLst>
              <a:gd name="adj" fmla="val 67028"/>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
        <p:nvSpPr>
          <p:cNvPr id="27" name="Arrow: Chevron 26">
            <a:extLst>
              <a:ext uri="{FF2B5EF4-FFF2-40B4-BE49-F238E27FC236}">
                <a16:creationId xmlns:a16="http://schemas.microsoft.com/office/drawing/2014/main" id="{FF6FA41D-C9AA-5D99-5A2E-ADE8A1F88194}"/>
              </a:ext>
            </a:extLst>
          </p:cNvPr>
          <p:cNvSpPr/>
          <p:nvPr/>
        </p:nvSpPr>
        <p:spPr>
          <a:xfrm rot="10800000">
            <a:off x="4210530" y="4463435"/>
            <a:ext cx="1186397" cy="1657231"/>
          </a:xfrm>
          <a:prstGeom prst="chevron">
            <a:avLst>
              <a:gd name="adj" fmla="val 67028"/>
            </a:avLst>
          </a:prstGeom>
          <a:solidFill>
            <a:schemeClr val="bg1">
              <a:lumMod val="6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solidFill>
                <a:schemeClr val="tx1"/>
              </a:solidFill>
            </a:endParaRPr>
          </a:p>
        </p:txBody>
      </p:sp>
    </p:spTree>
    <p:extLst>
      <p:ext uri="{BB962C8B-B14F-4D97-AF65-F5344CB8AC3E}">
        <p14:creationId xmlns:p14="http://schemas.microsoft.com/office/powerpoint/2010/main" val="3076879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332EB7BC-5B38-FBD0-B59B-2BB97C0A953E}"/>
            </a:ext>
          </a:extLst>
        </p:cNvPr>
        <p:cNvGrpSpPr/>
        <p:nvPr/>
      </p:nvGrpSpPr>
      <p:grpSpPr>
        <a:xfrm>
          <a:off x="0" y="0"/>
          <a:ext cx="0" cy="0"/>
          <a:chOff x="0" y="0"/>
          <a:chExt cx="0" cy="0"/>
        </a:xfrm>
      </p:grpSpPr>
      <p:sp>
        <p:nvSpPr>
          <p:cNvPr id="2" name="Google Shape;117;p3">
            <a:extLst>
              <a:ext uri="{FF2B5EF4-FFF2-40B4-BE49-F238E27FC236}">
                <a16:creationId xmlns:a16="http://schemas.microsoft.com/office/drawing/2014/main" id="{0C58D87A-0930-A614-F192-125D896C4F30}"/>
              </a:ext>
            </a:extLst>
          </p:cNvPr>
          <p:cNvSpPr/>
          <p:nvPr/>
        </p:nvSpPr>
        <p:spPr>
          <a:xfrm>
            <a:off x="-16474" y="-5348"/>
            <a:ext cx="3270037" cy="6863348"/>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99E0D736-AF9B-BD77-5499-9730BCC72A60}"/>
              </a:ext>
            </a:extLst>
          </p:cNvPr>
          <p:cNvSpPr txBox="1"/>
          <p:nvPr/>
        </p:nvSpPr>
        <p:spPr>
          <a:xfrm>
            <a:off x="287735" y="1376900"/>
            <a:ext cx="2763810" cy="4098851"/>
          </a:xfrm>
          <a:prstGeom prst="rect">
            <a:avLst/>
          </a:prstGeom>
          <a:noFill/>
          <a:ln>
            <a:noFill/>
          </a:ln>
        </p:spPr>
        <p:txBody>
          <a:bodyPr spcFirstLastPara="1" wrap="square" lIns="91425" tIns="45700" rIns="91425" bIns="45700" anchor="ctr" anchorCtr="0">
            <a:noAutofit/>
          </a:bodyPr>
          <a:lstStyle/>
          <a:p>
            <a:pPr marR="0" lvl="0" algn="l" rtl="0">
              <a:spcBef>
                <a:spcPts val="0"/>
              </a:spcBef>
              <a:spcAft>
                <a:spcPts val="0"/>
              </a:spcAft>
              <a:buClr>
                <a:schemeClr val="lt1"/>
              </a:buClr>
              <a:buSzPts val="2000"/>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Building </a:t>
            </a:r>
            <a:r>
              <a:rPr lang="en-US" sz="32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Effective Teamwork </a:t>
            </a: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in Disaster Response Training </a:t>
            </a:r>
            <a:endParaRPr sz="32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6" name="TextBox 5">
            <a:extLst>
              <a:ext uri="{FF2B5EF4-FFF2-40B4-BE49-F238E27FC236}">
                <a16:creationId xmlns:a16="http://schemas.microsoft.com/office/drawing/2014/main" id="{6AD88311-5EF1-6EA7-7B84-26CE9833915D}"/>
              </a:ext>
            </a:extLst>
          </p:cNvPr>
          <p:cNvSpPr txBox="1"/>
          <p:nvPr/>
        </p:nvSpPr>
        <p:spPr>
          <a:xfrm>
            <a:off x="3724051" y="699402"/>
            <a:ext cx="6823446" cy="400110"/>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Start with a clear team briefing.</a:t>
            </a:r>
            <a:endParaRPr lang="en-TT"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ECDCE5E5-6A34-9E55-822D-05D10531CFBE}"/>
              </a:ext>
            </a:extLst>
          </p:cNvPr>
          <p:cNvSpPr txBox="1"/>
          <p:nvPr/>
        </p:nvSpPr>
        <p:spPr>
          <a:xfrm>
            <a:off x="3724051" y="2134754"/>
            <a:ext cx="8180214" cy="707886"/>
          </a:xfrm>
          <a:prstGeom prst="rect">
            <a:avLst/>
          </a:prstGeom>
          <a:noFill/>
        </p:spPr>
        <p:txBody>
          <a:bodyPr wrap="square">
            <a:spAutoFit/>
          </a:bodyPr>
          <a:lstStyle>
            <a:defPPr>
              <a:defRPr lang="en-US"/>
            </a:defPPr>
            <a:lvl1pPr marL="285750" indent="-285750">
              <a:buClr>
                <a:srgbClr val="F5333F"/>
              </a:buClr>
              <a:buFont typeface="Wingdings" panose="05000000000000000000" pitchFamily="2" charset="2"/>
              <a:buChar char="v"/>
              <a:defRPr>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t>Use a buddy system for pairing more experienced team members with less experienced ones.</a:t>
            </a:r>
            <a:endParaRPr lang="en-TT" sz="2000" dirty="0"/>
          </a:p>
        </p:txBody>
      </p:sp>
      <p:sp>
        <p:nvSpPr>
          <p:cNvPr id="23" name="TextBox 22">
            <a:extLst>
              <a:ext uri="{FF2B5EF4-FFF2-40B4-BE49-F238E27FC236}">
                <a16:creationId xmlns:a16="http://schemas.microsoft.com/office/drawing/2014/main" id="{349E10C4-ED82-127B-441C-78EC1D73CC72}"/>
              </a:ext>
            </a:extLst>
          </p:cNvPr>
          <p:cNvSpPr txBox="1"/>
          <p:nvPr/>
        </p:nvSpPr>
        <p:spPr>
          <a:xfrm>
            <a:off x="3724051" y="3877882"/>
            <a:ext cx="7259382" cy="400110"/>
          </a:xfrm>
          <a:prstGeom prst="rect">
            <a:avLst/>
          </a:prstGeom>
          <a:noFill/>
        </p:spPr>
        <p:txBody>
          <a:bodyPr wrap="square">
            <a:spAutoFit/>
          </a:bodyPr>
          <a:lstStyle>
            <a:defPPr>
              <a:defRPr lang="en-US"/>
            </a:defPPr>
            <a:lvl1pPr marL="285750" indent="-285750">
              <a:buClr>
                <a:srgbClr val="F5333F"/>
              </a:buClr>
              <a:buFont typeface="Wingdings" panose="05000000000000000000" pitchFamily="2" charset="2"/>
              <a:buChar char="v"/>
              <a:defRPr>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t>Practice inclusive communication within the team.</a:t>
            </a:r>
            <a:endParaRPr lang="en-TT" sz="2000" dirty="0"/>
          </a:p>
        </p:txBody>
      </p:sp>
      <p:sp>
        <p:nvSpPr>
          <p:cNvPr id="27" name="TextBox 26">
            <a:extLst>
              <a:ext uri="{FF2B5EF4-FFF2-40B4-BE49-F238E27FC236}">
                <a16:creationId xmlns:a16="http://schemas.microsoft.com/office/drawing/2014/main" id="{FD56A4BA-CBE5-6A06-BEA4-2B09472C92B2}"/>
              </a:ext>
            </a:extLst>
          </p:cNvPr>
          <p:cNvSpPr txBox="1"/>
          <p:nvPr/>
        </p:nvSpPr>
        <p:spPr>
          <a:xfrm>
            <a:off x="3724051" y="3117635"/>
            <a:ext cx="7121157" cy="400110"/>
          </a:xfrm>
          <a:prstGeom prst="rect">
            <a:avLst/>
          </a:prstGeom>
          <a:noFill/>
        </p:spPr>
        <p:txBody>
          <a:bodyPr wrap="square">
            <a:spAutoFit/>
          </a:bodyPr>
          <a:lstStyle>
            <a:defPPr>
              <a:defRPr lang="en-US"/>
            </a:defPPr>
            <a:lvl1pPr marL="285750" indent="-285750">
              <a:buClr>
                <a:srgbClr val="F5333F"/>
              </a:buClr>
              <a:buFont typeface="Wingdings" panose="05000000000000000000" pitchFamily="2" charset="2"/>
              <a:buChar char="v"/>
              <a:defRPr>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t>If personalities clash, pause and reassign tasks</a:t>
            </a:r>
            <a:endParaRPr lang="en-TT" sz="2000" dirty="0"/>
          </a:p>
        </p:txBody>
      </p:sp>
      <p:sp>
        <p:nvSpPr>
          <p:cNvPr id="29" name="TextBox 28">
            <a:extLst>
              <a:ext uri="{FF2B5EF4-FFF2-40B4-BE49-F238E27FC236}">
                <a16:creationId xmlns:a16="http://schemas.microsoft.com/office/drawing/2014/main" id="{1BED49DD-8728-AC70-F913-8EB4C916511A}"/>
              </a:ext>
            </a:extLst>
          </p:cNvPr>
          <p:cNvSpPr txBox="1"/>
          <p:nvPr/>
        </p:nvSpPr>
        <p:spPr>
          <a:xfrm>
            <a:off x="3724051" y="4604612"/>
            <a:ext cx="6108404" cy="400110"/>
          </a:xfrm>
          <a:prstGeom prst="rect">
            <a:avLst/>
          </a:prstGeom>
          <a:noFill/>
        </p:spPr>
        <p:txBody>
          <a:bodyPr wrap="square">
            <a:spAutoFit/>
          </a:bodyPr>
          <a:lstStyle>
            <a:defPPr>
              <a:defRPr lang="en-US"/>
            </a:defPPr>
            <a:lvl1pPr marL="285750" indent="-285750">
              <a:buClr>
                <a:srgbClr val="F5333F"/>
              </a:buClr>
              <a:buFont typeface="Wingdings" panose="05000000000000000000" pitchFamily="2" charset="2"/>
              <a:buChar char="v"/>
              <a:defRPr>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t>Empower different team members to lead.</a:t>
            </a:r>
            <a:endParaRPr lang="en-TT" sz="2000" dirty="0"/>
          </a:p>
        </p:txBody>
      </p:sp>
      <p:sp>
        <p:nvSpPr>
          <p:cNvPr id="31" name="TextBox 30">
            <a:extLst>
              <a:ext uri="{FF2B5EF4-FFF2-40B4-BE49-F238E27FC236}">
                <a16:creationId xmlns:a16="http://schemas.microsoft.com/office/drawing/2014/main" id="{792D1E19-A8FD-06DB-5F79-C378A9CC1539}"/>
              </a:ext>
            </a:extLst>
          </p:cNvPr>
          <p:cNvSpPr txBox="1"/>
          <p:nvPr/>
        </p:nvSpPr>
        <p:spPr>
          <a:xfrm>
            <a:off x="3724051" y="5400697"/>
            <a:ext cx="6108404" cy="400110"/>
          </a:xfrm>
          <a:prstGeom prst="rect">
            <a:avLst/>
          </a:prstGeom>
          <a:noFill/>
        </p:spPr>
        <p:txBody>
          <a:bodyPr wrap="square">
            <a:spAutoFit/>
          </a:bodyPr>
          <a:lstStyle>
            <a:defPPr>
              <a:defRPr lang="en-US"/>
            </a:defPPr>
            <a:lvl1pPr marL="285750" indent="-285750">
              <a:buClr>
                <a:srgbClr val="F5333F"/>
              </a:buClr>
              <a:buFont typeface="Wingdings" panose="05000000000000000000" pitchFamily="2" charset="2"/>
              <a:buChar char="v"/>
              <a:defRPr>
                <a:latin typeface="Open Sans" panose="020B0606030504020204" pitchFamily="34" charset="0"/>
                <a:ea typeface="Open Sans" panose="020B0606030504020204" pitchFamily="34" charset="0"/>
                <a:cs typeface="Open Sans" panose="020B0606030504020204" pitchFamily="34" charset="0"/>
              </a:defRPr>
            </a:lvl1pPr>
          </a:lstStyle>
          <a:p>
            <a:r>
              <a:rPr lang="en-TT" sz="2000" dirty="0"/>
              <a:t>Debrief.</a:t>
            </a:r>
          </a:p>
        </p:txBody>
      </p:sp>
      <p:sp>
        <p:nvSpPr>
          <p:cNvPr id="3" name="TextBox 2">
            <a:extLst>
              <a:ext uri="{FF2B5EF4-FFF2-40B4-BE49-F238E27FC236}">
                <a16:creationId xmlns:a16="http://schemas.microsoft.com/office/drawing/2014/main" id="{B340F3A3-97D0-711C-9264-102FA9838ADF}"/>
              </a:ext>
            </a:extLst>
          </p:cNvPr>
          <p:cNvSpPr txBox="1"/>
          <p:nvPr/>
        </p:nvSpPr>
        <p:spPr>
          <a:xfrm>
            <a:off x="3724051" y="1378689"/>
            <a:ext cx="6823446" cy="400110"/>
          </a:xfrm>
          <a:prstGeom prst="rect">
            <a:avLst/>
          </a:prstGeom>
          <a:noFill/>
        </p:spPr>
        <p:txBody>
          <a:bodyPr wrap="square">
            <a:spAutoFit/>
          </a:bodyPr>
          <a:lstStyle/>
          <a:p>
            <a:pPr marL="285750" indent="-28575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Assign roles based on strength not availability.</a:t>
            </a:r>
            <a:endParaRPr lang="en-TT"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5656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3" grpId="0"/>
      <p:bldP spid="27" grpId="0"/>
      <p:bldP spid="29" grpId="0"/>
      <p:bldP spid="31"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35A532A6-D034-6CD6-C8FA-055AC68ABF3D}"/>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B6FAC4FD-E9AF-5F72-198F-8A4807ED9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958" b="7958"/>
          <a:stretch/>
        </p:blipFill>
        <p:spPr bwMode="auto">
          <a:xfrm>
            <a:off x="0" y="0"/>
            <a:ext cx="122402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17;p3">
            <a:extLst>
              <a:ext uri="{FF2B5EF4-FFF2-40B4-BE49-F238E27FC236}">
                <a16:creationId xmlns:a16="http://schemas.microsoft.com/office/drawing/2014/main" id="{F85D0C53-4F8D-F1BA-A3C8-CEEE344E6283}"/>
              </a:ext>
            </a:extLst>
          </p:cNvPr>
          <p:cNvSpPr/>
          <p:nvPr/>
        </p:nvSpPr>
        <p:spPr>
          <a:xfrm>
            <a:off x="0" y="0"/>
            <a:ext cx="12248488" cy="6858000"/>
          </a:xfrm>
          <a:prstGeom prst="rect">
            <a:avLst/>
          </a:prstGeom>
          <a:solidFill>
            <a:srgbClr val="011E41">
              <a:alpha val="65098"/>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18" name="Google Shape;118;p3">
            <a:extLst>
              <a:ext uri="{FF2B5EF4-FFF2-40B4-BE49-F238E27FC236}">
                <a16:creationId xmlns:a16="http://schemas.microsoft.com/office/drawing/2014/main" id="{D4BF58F0-0AA0-BCDE-E961-4D10D6AF909A}"/>
              </a:ext>
            </a:extLst>
          </p:cNvPr>
          <p:cNvSpPr txBox="1"/>
          <p:nvPr/>
        </p:nvSpPr>
        <p:spPr>
          <a:xfrm>
            <a:off x="452971" y="1690577"/>
            <a:ext cx="11334307" cy="3833038"/>
          </a:xfrm>
          <a:prstGeom prst="rect">
            <a:avLst/>
          </a:prstGeom>
          <a:noFill/>
          <a:ln>
            <a:noFill/>
          </a:ln>
        </p:spPr>
        <p:txBody>
          <a:bodyPr spcFirstLastPara="1" wrap="square" lIns="91425" tIns="45700" rIns="91425" bIns="45700" anchor="ctr" anchorCtr="0">
            <a:noAutofit/>
          </a:bodyPr>
          <a:lstStyle/>
          <a:p>
            <a:pPr marR="0" lvl="0" algn="ctr" rtl="0">
              <a:spcBef>
                <a:spcPts val="0"/>
              </a:spcBef>
              <a:spcAft>
                <a:spcPts val="1200"/>
              </a:spcAft>
              <a:buClr>
                <a:schemeClr val="lt1"/>
              </a:buClr>
              <a:buSzPts val="2000"/>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a:t>
            </a:r>
          </a:p>
          <a:p>
            <a:pPr marR="0" lvl="0" algn="ctr" rtl="0">
              <a:spcBef>
                <a:spcPts val="0"/>
              </a:spcBef>
              <a:spcAft>
                <a:spcPts val="1200"/>
              </a:spcAft>
              <a:buClr>
                <a:schemeClr val="lt1"/>
              </a:buClr>
              <a:buSzPts val="2000"/>
            </a:pPr>
            <a:r>
              <a:rPr lang="en-US" sz="48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Team Dynamics </a:t>
            </a:r>
            <a:r>
              <a:rPr lang="en-US" sz="4800" dirty="0">
                <a:solidFill>
                  <a:srgbClr val="F5333F"/>
                </a:solidFill>
                <a:latin typeface="Open Sans" panose="020B0606030504020204" pitchFamily="34" charset="0"/>
                <a:ea typeface="Open Sans" panose="020B0606030504020204" pitchFamily="34" charset="0"/>
                <a:cs typeface="Open Sans" panose="020B0606030504020204" pitchFamily="34" charset="0"/>
              </a:rPr>
              <a:t>&amp;</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48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Personality Types</a:t>
            </a:r>
          </a:p>
          <a:p>
            <a:pPr marR="0" lvl="0" algn="ctr" rtl="0">
              <a:spcBef>
                <a:spcPts val="0"/>
              </a:spcBef>
              <a:spcAft>
                <a:spcPts val="0"/>
              </a:spcAft>
              <a:buClr>
                <a:schemeClr val="lt1"/>
              </a:buClr>
              <a:buSzPts val="2000"/>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en-US" sz="4800" b="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857336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2DE7BF4B-557E-B1F0-C1CB-2F6D646D923A}"/>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F705A89-1970-F5AF-0AD7-855A812EFFF1}"/>
              </a:ext>
            </a:extLst>
          </p:cNvPr>
          <p:cNvSpPr/>
          <p:nvPr/>
        </p:nvSpPr>
        <p:spPr>
          <a:xfrm>
            <a:off x="4383384" y="2526912"/>
            <a:ext cx="7158783" cy="1502003"/>
          </a:xfrm>
          <a:prstGeom prst="rect">
            <a:avLst/>
          </a:prstGeom>
          <a:solidFill>
            <a:srgbClr val="B8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0F7622-CA9E-AF16-4CAF-4EC20C8DFC32}"/>
              </a:ext>
            </a:extLst>
          </p:cNvPr>
          <p:cNvSpPr/>
          <p:nvPr/>
        </p:nvSpPr>
        <p:spPr>
          <a:xfrm>
            <a:off x="4366910" y="412522"/>
            <a:ext cx="7158783" cy="150200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17;p3">
            <a:extLst>
              <a:ext uri="{FF2B5EF4-FFF2-40B4-BE49-F238E27FC236}">
                <a16:creationId xmlns:a16="http://schemas.microsoft.com/office/drawing/2014/main" id="{23A7C962-CF07-E3EC-0EE5-26EB67BB6073}"/>
              </a:ext>
            </a:extLst>
          </p:cNvPr>
          <p:cNvSpPr/>
          <p:nvPr/>
        </p:nvSpPr>
        <p:spPr>
          <a:xfrm>
            <a:off x="-16474" y="412522"/>
            <a:ext cx="4039834" cy="1502003"/>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BDB5AB81-7ED6-5441-B88E-C5CB1FADB412}"/>
              </a:ext>
            </a:extLst>
          </p:cNvPr>
          <p:cNvSpPr txBox="1"/>
          <p:nvPr/>
        </p:nvSpPr>
        <p:spPr>
          <a:xfrm>
            <a:off x="4544939" y="2954747"/>
            <a:ext cx="6835671"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Questions ideas, opinions, and approaches, often playing devil's advocate to stimulate critical thinking.</a:t>
            </a:r>
          </a:p>
        </p:txBody>
      </p:sp>
      <p:sp>
        <p:nvSpPr>
          <p:cNvPr id="18" name="TextBox 17">
            <a:extLst>
              <a:ext uri="{FF2B5EF4-FFF2-40B4-BE49-F238E27FC236}">
                <a16:creationId xmlns:a16="http://schemas.microsoft.com/office/drawing/2014/main" id="{4AAA651F-09E6-3B67-5AA0-3E1F4586B6FE}"/>
              </a:ext>
            </a:extLst>
          </p:cNvPr>
          <p:cNvSpPr txBox="1"/>
          <p:nvPr/>
        </p:nvSpPr>
        <p:spPr>
          <a:xfrm>
            <a:off x="4510860" y="765823"/>
            <a:ext cx="6835671"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Very excited, often dominating discussions or activities with lots of contributions.</a:t>
            </a:r>
          </a:p>
        </p:txBody>
      </p:sp>
      <p:sp>
        <p:nvSpPr>
          <p:cNvPr id="19" name="Google Shape;118;p3">
            <a:extLst>
              <a:ext uri="{FF2B5EF4-FFF2-40B4-BE49-F238E27FC236}">
                <a16:creationId xmlns:a16="http://schemas.microsoft.com/office/drawing/2014/main" id="{165AC945-4E49-6979-521F-6B78927A3CA3}"/>
              </a:ext>
            </a:extLst>
          </p:cNvPr>
          <p:cNvSpPr txBox="1"/>
          <p:nvPr/>
        </p:nvSpPr>
        <p:spPr>
          <a:xfrm>
            <a:off x="127476" y="733584"/>
            <a:ext cx="4039834" cy="1028541"/>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Over-Participant</a:t>
            </a:r>
          </a:p>
        </p:txBody>
      </p:sp>
      <p:sp>
        <p:nvSpPr>
          <p:cNvPr id="3" name="Google Shape;117;p3">
            <a:extLst>
              <a:ext uri="{FF2B5EF4-FFF2-40B4-BE49-F238E27FC236}">
                <a16:creationId xmlns:a16="http://schemas.microsoft.com/office/drawing/2014/main" id="{6B1B93B3-5E08-F0DB-143A-67F02F0BDD39}"/>
              </a:ext>
            </a:extLst>
          </p:cNvPr>
          <p:cNvSpPr/>
          <p:nvPr/>
        </p:nvSpPr>
        <p:spPr>
          <a:xfrm>
            <a:off x="0" y="2526912"/>
            <a:ext cx="4039834" cy="1502004"/>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 name="Google Shape;118;p3">
            <a:extLst>
              <a:ext uri="{FF2B5EF4-FFF2-40B4-BE49-F238E27FC236}">
                <a16:creationId xmlns:a16="http://schemas.microsoft.com/office/drawing/2014/main" id="{95EFAF5B-1D63-03F1-50A4-5A7A7018B993}"/>
              </a:ext>
            </a:extLst>
          </p:cNvPr>
          <p:cNvSpPr txBox="1"/>
          <p:nvPr/>
        </p:nvSpPr>
        <p:spPr>
          <a:xfrm>
            <a:off x="187383" y="2963286"/>
            <a:ext cx="3352734" cy="766758"/>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Challenger</a:t>
            </a:r>
          </a:p>
        </p:txBody>
      </p:sp>
      <p:sp>
        <p:nvSpPr>
          <p:cNvPr id="5" name="Rectangle 4">
            <a:extLst>
              <a:ext uri="{FF2B5EF4-FFF2-40B4-BE49-F238E27FC236}">
                <a16:creationId xmlns:a16="http://schemas.microsoft.com/office/drawing/2014/main" id="{47CC4A78-7659-6B34-98AE-B8A8BD2720C8}"/>
              </a:ext>
            </a:extLst>
          </p:cNvPr>
          <p:cNvSpPr/>
          <p:nvPr/>
        </p:nvSpPr>
        <p:spPr>
          <a:xfrm>
            <a:off x="4399858" y="4622412"/>
            <a:ext cx="7158783" cy="1502003"/>
          </a:xfrm>
          <a:prstGeom prst="rect">
            <a:avLst/>
          </a:prstGeom>
          <a:solidFill>
            <a:srgbClr val="B8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7;p3">
            <a:extLst>
              <a:ext uri="{FF2B5EF4-FFF2-40B4-BE49-F238E27FC236}">
                <a16:creationId xmlns:a16="http://schemas.microsoft.com/office/drawing/2014/main" id="{2E7D564F-6DDC-12A5-4310-F0E867726522}"/>
              </a:ext>
            </a:extLst>
          </p:cNvPr>
          <p:cNvSpPr/>
          <p:nvPr/>
        </p:nvSpPr>
        <p:spPr>
          <a:xfrm>
            <a:off x="16474" y="4622412"/>
            <a:ext cx="4039834" cy="1502004"/>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AF98B7BA-C7F2-3AF8-3023-7BD3C5A268C0}"/>
              </a:ext>
            </a:extLst>
          </p:cNvPr>
          <p:cNvSpPr txBox="1"/>
          <p:nvPr/>
        </p:nvSpPr>
        <p:spPr>
          <a:xfrm>
            <a:off x="187383" y="5031595"/>
            <a:ext cx="3073349" cy="523220"/>
          </a:xfrm>
          <a:prstGeom prst="rect">
            <a:avLst/>
          </a:prstGeom>
          <a:noFill/>
        </p:spPr>
        <p:txBody>
          <a:bodyPr wrap="square">
            <a:sp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Expert</a:t>
            </a:r>
          </a:p>
        </p:txBody>
      </p:sp>
      <p:sp>
        <p:nvSpPr>
          <p:cNvPr id="9" name="TextBox 8">
            <a:extLst>
              <a:ext uri="{FF2B5EF4-FFF2-40B4-BE49-F238E27FC236}">
                <a16:creationId xmlns:a16="http://schemas.microsoft.com/office/drawing/2014/main" id="{29EFA4F3-52FB-4203-6681-63E9CECD3FF7}"/>
              </a:ext>
            </a:extLst>
          </p:cNvPr>
          <p:cNvSpPr txBox="1"/>
          <p:nvPr/>
        </p:nvSpPr>
        <p:spPr>
          <a:xfrm>
            <a:off x="4544939" y="5031595"/>
            <a:ext cx="701483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Knows a lot about the topic. Often providing valuable insights and guidance.</a:t>
            </a:r>
          </a:p>
        </p:txBody>
      </p:sp>
    </p:spTree>
    <p:extLst>
      <p:ext uri="{BB962C8B-B14F-4D97-AF65-F5344CB8AC3E}">
        <p14:creationId xmlns:p14="http://schemas.microsoft.com/office/powerpoint/2010/main" val="23384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 grpId="0" animBg="1"/>
      <p:bldP spid="14" grpId="0"/>
      <p:bldP spid="18" grpId="0"/>
      <p:bldP spid="19" grpId="0"/>
      <p:bldP spid="3" grpId="0" animBg="1"/>
      <p:bldP spid="4" grpId="0"/>
      <p:bldP spid="5" grpId="0" animBg="1"/>
      <p:bldP spid="6"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815259F9-8B14-21CD-65C1-D0F33D67F838}"/>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90EA4326-04D5-6A8E-039B-120AB7B566F4}"/>
              </a:ext>
            </a:extLst>
          </p:cNvPr>
          <p:cNvSpPr/>
          <p:nvPr/>
        </p:nvSpPr>
        <p:spPr>
          <a:xfrm>
            <a:off x="4383384" y="2526912"/>
            <a:ext cx="7158783" cy="1502003"/>
          </a:xfrm>
          <a:prstGeom prst="rect">
            <a:avLst/>
          </a:prstGeom>
          <a:solidFill>
            <a:srgbClr val="B8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172747-0174-C2FA-3B6B-68E5AC0CAA59}"/>
              </a:ext>
            </a:extLst>
          </p:cNvPr>
          <p:cNvSpPr/>
          <p:nvPr/>
        </p:nvSpPr>
        <p:spPr>
          <a:xfrm>
            <a:off x="4366910" y="412522"/>
            <a:ext cx="7158783" cy="150200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17;p3">
            <a:extLst>
              <a:ext uri="{FF2B5EF4-FFF2-40B4-BE49-F238E27FC236}">
                <a16:creationId xmlns:a16="http://schemas.microsoft.com/office/drawing/2014/main" id="{5EBF07BB-4E69-90F9-D32B-01D9B2AC6DD5}"/>
              </a:ext>
            </a:extLst>
          </p:cNvPr>
          <p:cNvSpPr/>
          <p:nvPr/>
        </p:nvSpPr>
        <p:spPr>
          <a:xfrm>
            <a:off x="-16474" y="412522"/>
            <a:ext cx="4039834" cy="1502003"/>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C5FA085D-63EC-0305-37C0-77A6FD4A50FE}"/>
              </a:ext>
            </a:extLst>
          </p:cNvPr>
          <p:cNvSpPr txBox="1"/>
          <p:nvPr/>
        </p:nvSpPr>
        <p:spPr>
          <a:xfrm>
            <a:off x="4544939" y="2954747"/>
            <a:ext cx="6835671"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Appears drowsy or disengaged, often struggling to stay awake during trainings or activities.</a:t>
            </a:r>
          </a:p>
        </p:txBody>
      </p:sp>
      <p:sp>
        <p:nvSpPr>
          <p:cNvPr id="18" name="TextBox 17">
            <a:extLst>
              <a:ext uri="{FF2B5EF4-FFF2-40B4-BE49-F238E27FC236}">
                <a16:creationId xmlns:a16="http://schemas.microsoft.com/office/drawing/2014/main" id="{32EDF787-BF76-7E55-88D3-EB47ECA0C1BF}"/>
              </a:ext>
            </a:extLst>
          </p:cNvPr>
          <p:cNvSpPr txBox="1"/>
          <p:nvPr/>
        </p:nvSpPr>
        <p:spPr>
          <a:xfrm>
            <a:off x="4528465" y="856908"/>
            <a:ext cx="6835671"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Struggles to stay focused, easily loses interest during trainings,  discussions or activities.</a:t>
            </a:r>
          </a:p>
        </p:txBody>
      </p:sp>
      <p:sp>
        <p:nvSpPr>
          <p:cNvPr id="19" name="Google Shape;118;p3">
            <a:extLst>
              <a:ext uri="{FF2B5EF4-FFF2-40B4-BE49-F238E27FC236}">
                <a16:creationId xmlns:a16="http://schemas.microsoft.com/office/drawing/2014/main" id="{EF726E1F-32F6-890D-516E-C0D564C41AE0}"/>
              </a:ext>
            </a:extLst>
          </p:cNvPr>
          <p:cNvSpPr txBox="1"/>
          <p:nvPr/>
        </p:nvSpPr>
        <p:spPr>
          <a:xfrm>
            <a:off x="187383" y="733584"/>
            <a:ext cx="3352734" cy="1028541"/>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Distracted</a:t>
            </a:r>
          </a:p>
        </p:txBody>
      </p:sp>
      <p:sp>
        <p:nvSpPr>
          <p:cNvPr id="3" name="Google Shape;117;p3">
            <a:extLst>
              <a:ext uri="{FF2B5EF4-FFF2-40B4-BE49-F238E27FC236}">
                <a16:creationId xmlns:a16="http://schemas.microsoft.com/office/drawing/2014/main" id="{C83DD84A-77E3-B7D5-C269-E007CD5431C1}"/>
              </a:ext>
            </a:extLst>
          </p:cNvPr>
          <p:cNvSpPr/>
          <p:nvPr/>
        </p:nvSpPr>
        <p:spPr>
          <a:xfrm>
            <a:off x="0" y="2526912"/>
            <a:ext cx="4039834" cy="1502004"/>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 name="Google Shape;118;p3">
            <a:extLst>
              <a:ext uri="{FF2B5EF4-FFF2-40B4-BE49-F238E27FC236}">
                <a16:creationId xmlns:a16="http://schemas.microsoft.com/office/drawing/2014/main" id="{91882B80-ACD6-86CC-1C95-4DD731EBC750}"/>
              </a:ext>
            </a:extLst>
          </p:cNvPr>
          <p:cNvSpPr txBox="1"/>
          <p:nvPr/>
        </p:nvSpPr>
        <p:spPr>
          <a:xfrm>
            <a:off x="187383" y="2954747"/>
            <a:ext cx="3352734" cy="766758"/>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Sleepy</a:t>
            </a:r>
          </a:p>
        </p:txBody>
      </p:sp>
      <p:sp>
        <p:nvSpPr>
          <p:cNvPr id="5" name="Rectangle 4">
            <a:extLst>
              <a:ext uri="{FF2B5EF4-FFF2-40B4-BE49-F238E27FC236}">
                <a16:creationId xmlns:a16="http://schemas.microsoft.com/office/drawing/2014/main" id="{AFEDF1D9-22B5-502C-10CD-CF102A448C89}"/>
              </a:ext>
            </a:extLst>
          </p:cNvPr>
          <p:cNvSpPr/>
          <p:nvPr/>
        </p:nvSpPr>
        <p:spPr>
          <a:xfrm>
            <a:off x="4399858" y="4622412"/>
            <a:ext cx="7158783" cy="1502003"/>
          </a:xfrm>
          <a:prstGeom prst="rect">
            <a:avLst/>
          </a:prstGeom>
          <a:solidFill>
            <a:srgbClr val="B8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7;p3">
            <a:extLst>
              <a:ext uri="{FF2B5EF4-FFF2-40B4-BE49-F238E27FC236}">
                <a16:creationId xmlns:a16="http://schemas.microsoft.com/office/drawing/2014/main" id="{F4E4E6D8-CDAD-DF14-42C8-C81CA91AD23A}"/>
              </a:ext>
            </a:extLst>
          </p:cNvPr>
          <p:cNvSpPr/>
          <p:nvPr/>
        </p:nvSpPr>
        <p:spPr>
          <a:xfrm>
            <a:off x="16474" y="4622412"/>
            <a:ext cx="4039834" cy="1502004"/>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238396C9-C106-BA23-C01E-7004D134B947}"/>
              </a:ext>
            </a:extLst>
          </p:cNvPr>
          <p:cNvSpPr txBox="1"/>
          <p:nvPr/>
        </p:nvSpPr>
        <p:spPr>
          <a:xfrm>
            <a:off x="187383" y="5031595"/>
            <a:ext cx="3073349" cy="523220"/>
          </a:xfrm>
          <a:prstGeom prst="rect">
            <a:avLst/>
          </a:prstGeom>
          <a:noFill/>
        </p:spPr>
        <p:txBody>
          <a:bodyPr wrap="square">
            <a:sp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Rookie</a:t>
            </a:r>
          </a:p>
        </p:txBody>
      </p:sp>
      <p:sp>
        <p:nvSpPr>
          <p:cNvPr id="9" name="TextBox 8">
            <a:extLst>
              <a:ext uri="{FF2B5EF4-FFF2-40B4-BE49-F238E27FC236}">
                <a16:creationId xmlns:a16="http://schemas.microsoft.com/office/drawing/2014/main" id="{6577193F-3F14-A605-5182-8E42D527BB96}"/>
              </a:ext>
            </a:extLst>
          </p:cNvPr>
          <p:cNvSpPr txBox="1"/>
          <p:nvPr/>
        </p:nvSpPr>
        <p:spPr>
          <a:xfrm>
            <a:off x="4544939" y="5031595"/>
            <a:ext cx="7014832"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New to the group or topic, lacking experience or knowledge about the topic being discussed.</a:t>
            </a:r>
          </a:p>
        </p:txBody>
      </p:sp>
    </p:spTree>
    <p:extLst>
      <p:ext uri="{BB962C8B-B14F-4D97-AF65-F5344CB8AC3E}">
        <p14:creationId xmlns:p14="http://schemas.microsoft.com/office/powerpoint/2010/main" val="168189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 grpId="0" animBg="1"/>
      <p:bldP spid="14" grpId="0"/>
      <p:bldP spid="18" grpId="0"/>
      <p:bldP spid="19" grpId="0"/>
      <p:bldP spid="3" grpId="0" animBg="1"/>
      <p:bldP spid="4" grpId="0"/>
      <p:bldP spid="5" grpId="0" animBg="1"/>
      <p:bldP spid="6"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3E42652E-F99A-C862-E97D-FBE94049A6F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BD4E89D-1ADF-3322-08CC-A0D580101F09}"/>
              </a:ext>
            </a:extLst>
          </p:cNvPr>
          <p:cNvSpPr/>
          <p:nvPr/>
        </p:nvSpPr>
        <p:spPr>
          <a:xfrm>
            <a:off x="4383384" y="2526912"/>
            <a:ext cx="7158783" cy="1502003"/>
          </a:xfrm>
          <a:prstGeom prst="rect">
            <a:avLst/>
          </a:prstGeom>
          <a:solidFill>
            <a:srgbClr val="B8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7B01862-32DB-4A8D-9E62-CA8567C8D805}"/>
              </a:ext>
            </a:extLst>
          </p:cNvPr>
          <p:cNvSpPr/>
          <p:nvPr/>
        </p:nvSpPr>
        <p:spPr>
          <a:xfrm>
            <a:off x="4366910" y="412522"/>
            <a:ext cx="7158783" cy="150200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17;p3">
            <a:extLst>
              <a:ext uri="{FF2B5EF4-FFF2-40B4-BE49-F238E27FC236}">
                <a16:creationId xmlns:a16="http://schemas.microsoft.com/office/drawing/2014/main" id="{0E5D0A53-3D4F-2D5C-E81C-14289DC224ED}"/>
              </a:ext>
            </a:extLst>
          </p:cNvPr>
          <p:cNvSpPr/>
          <p:nvPr/>
        </p:nvSpPr>
        <p:spPr>
          <a:xfrm>
            <a:off x="-16474" y="412522"/>
            <a:ext cx="4039834" cy="1502003"/>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ECEF6690-F8A3-D7B8-52D1-224D23325C01}"/>
              </a:ext>
            </a:extLst>
          </p:cNvPr>
          <p:cNvSpPr txBox="1"/>
          <p:nvPr/>
        </p:nvSpPr>
        <p:spPr>
          <a:xfrm>
            <a:off x="4544939" y="2954747"/>
            <a:ext cx="6835671"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Tends to dominate discussions aggressively, disregarding others' opinions or views.</a:t>
            </a:r>
          </a:p>
        </p:txBody>
      </p:sp>
      <p:sp>
        <p:nvSpPr>
          <p:cNvPr id="18" name="TextBox 17">
            <a:extLst>
              <a:ext uri="{FF2B5EF4-FFF2-40B4-BE49-F238E27FC236}">
                <a16:creationId xmlns:a16="http://schemas.microsoft.com/office/drawing/2014/main" id="{A8EB8DB8-45F8-04BE-1F0C-B031191DB125}"/>
              </a:ext>
            </a:extLst>
          </p:cNvPr>
          <p:cNvSpPr txBox="1"/>
          <p:nvPr/>
        </p:nvSpPr>
        <p:spPr>
          <a:xfrm>
            <a:off x="4528465" y="856908"/>
            <a:ext cx="6835671" cy="646331"/>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Frequently arrives late to trainings or activities, disrupting schedules.</a:t>
            </a:r>
          </a:p>
        </p:txBody>
      </p:sp>
      <p:sp>
        <p:nvSpPr>
          <p:cNvPr id="19" name="Google Shape;118;p3">
            <a:extLst>
              <a:ext uri="{FF2B5EF4-FFF2-40B4-BE49-F238E27FC236}">
                <a16:creationId xmlns:a16="http://schemas.microsoft.com/office/drawing/2014/main" id="{C96D15DD-D3C8-ACA7-D0D1-113770308E49}"/>
              </a:ext>
            </a:extLst>
          </p:cNvPr>
          <p:cNvSpPr txBox="1"/>
          <p:nvPr/>
        </p:nvSpPr>
        <p:spPr>
          <a:xfrm>
            <a:off x="187383" y="733584"/>
            <a:ext cx="3352734" cy="1028541"/>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Unpunctual</a:t>
            </a:r>
          </a:p>
        </p:txBody>
      </p:sp>
      <p:sp>
        <p:nvSpPr>
          <p:cNvPr id="3" name="Google Shape;117;p3">
            <a:extLst>
              <a:ext uri="{FF2B5EF4-FFF2-40B4-BE49-F238E27FC236}">
                <a16:creationId xmlns:a16="http://schemas.microsoft.com/office/drawing/2014/main" id="{39C05351-D8A5-20C9-FA4E-4265EFFD415D}"/>
              </a:ext>
            </a:extLst>
          </p:cNvPr>
          <p:cNvSpPr/>
          <p:nvPr/>
        </p:nvSpPr>
        <p:spPr>
          <a:xfrm>
            <a:off x="0" y="2526912"/>
            <a:ext cx="4039834" cy="1502004"/>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 name="Google Shape;118;p3">
            <a:extLst>
              <a:ext uri="{FF2B5EF4-FFF2-40B4-BE49-F238E27FC236}">
                <a16:creationId xmlns:a16="http://schemas.microsoft.com/office/drawing/2014/main" id="{2E9A135B-7B95-9AA2-E093-15933D36634C}"/>
              </a:ext>
            </a:extLst>
          </p:cNvPr>
          <p:cNvSpPr txBox="1"/>
          <p:nvPr/>
        </p:nvSpPr>
        <p:spPr>
          <a:xfrm>
            <a:off x="187383" y="2954747"/>
            <a:ext cx="3352734" cy="766758"/>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Wolf</a:t>
            </a:r>
          </a:p>
        </p:txBody>
      </p:sp>
      <p:sp>
        <p:nvSpPr>
          <p:cNvPr id="5" name="Rectangle 4">
            <a:extLst>
              <a:ext uri="{FF2B5EF4-FFF2-40B4-BE49-F238E27FC236}">
                <a16:creationId xmlns:a16="http://schemas.microsoft.com/office/drawing/2014/main" id="{5334D836-8ECC-DDE3-3617-4F7DF9BA2E91}"/>
              </a:ext>
            </a:extLst>
          </p:cNvPr>
          <p:cNvSpPr/>
          <p:nvPr/>
        </p:nvSpPr>
        <p:spPr>
          <a:xfrm>
            <a:off x="4399858" y="4622412"/>
            <a:ext cx="7158783" cy="1502003"/>
          </a:xfrm>
          <a:prstGeom prst="rect">
            <a:avLst/>
          </a:prstGeom>
          <a:solidFill>
            <a:srgbClr val="B8C3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17;p3">
            <a:extLst>
              <a:ext uri="{FF2B5EF4-FFF2-40B4-BE49-F238E27FC236}">
                <a16:creationId xmlns:a16="http://schemas.microsoft.com/office/drawing/2014/main" id="{7B0E36F2-45F4-795D-FF19-CFE08BFBFCCF}"/>
              </a:ext>
            </a:extLst>
          </p:cNvPr>
          <p:cNvSpPr/>
          <p:nvPr/>
        </p:nvSpPr>
        <p:spPr>
          <a:xfrm>
            <a:off x="16474" y="4622412"/>
            <a:ext cx="4039834" cy="1502004"/>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50DFEBD5-17FB-4FE8-1C74-D580D1573B25}"/>
              </a:ext>
            </a:extLst>
          </p:cNvPr>
          <p:cNvSpPr txBox="1"/>
          <p:nvPr/>
        </p:nvSpPr>
        <p:spPr>
          <a:xfrm>
            <a:off x="187383" y="5031595"/>
            <a:ext cx="3073349" cy="523220"/>
          </a:xfrm>
          <a:prstGeom prst="rect">
            <a:avLst/>
          </a:prstGeom>
          <a:noFill/>
        </p:spPr>
        <p:txBody>
          <a:bodyPr wrap="square">
            <a:spAutoFit/>
          </a:bodyPr>
          <a:lstStyle/>
          <a:p>
            <a:pPr marL="0" marR="0" lvl="0" indent="0" rtl="0">
              <a:spcBef>
                <a:spcPts val="0"/>
              </a:spcBef>
              <a:spcAft>
                <a:spcPts val="1200"/>
              </a:spcAft>
              <a:buClr>
                <a:schemeClr val="lt1"/>
              </a:buClr>
              <a:buSzPts val="4400"/>
              <a:buFont typeface="Arial"/>
              <a:buNone/>
            </a:pPr>
            <a:r>
              <a:rPr lang="en-US" sz="2800" b="1"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The</a:t>
            </a:r>
            <a:r>
              <a:rPr lang="en-US" sz="2800" b="1" i="0" u="none" strike="noStrike" cap="none"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Arial"/>
              </a:rPr>
              <a:t> Ally</a:t>
            </a:r>
          </a:p>
        </p:txBody>
      </p:sp>
      <p:sp>
        <p:nvSpPr>
          <p:cNvPr id="9" name="TextBox 8">
            <a:extLst>
              <a:ext uri="{FF2B5EF4-FFF2-40B4-BE49-F238E27FC236}">
                <a16:creationId xmlns:a16="http://schemas.microsoft.com/office/drawing/2014/main" id="{A25C59C1-6042-4FC7-8811-2C4A36DA8787}"/>
              </a:ext>
            </a:extLst>
          </p:cNvPr>
          <p:cNvSpPr txBox="1"/>
          <p:nvPr/>
        </p:nvSpPr>
        <p:spPr>
          <a:xfrm>
            <a:off x="4544939" y="5031595"/>
            <a:ext cx="7014832" cy="369332"/>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Actively supports and encourages others within the group.</a:t>
            </a:r>
          </a:p>
        </p:txBody>
      </p:sp>
    </p:spTree>
    <p:extLst>
      <p:ext uri="{BB962C8B-B14F-4D97-AF65-F5344CB8AC3E}">
        <p14:creationId xmlns:p14="http://schemas.microsoft.com/office/powerpoint/2010/main" val="349612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 grpId="0" animBg="1"/>
      <p:bldP spid="14" grpId="0"/>
      <p:bldP spid="18" grpId="0"/>
      <p:bldP spid="19" grpId="0"/>
      <p:bldP spid="3" grpId="0" animBg="1"/>
      <p:bldP spid="4" grpId="0"/>
      <p:bldP spid="5" grpId="0" animBg="1"/>
      <p:bldP spid="6"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a:extLst>
            <a:ext uri="{FF2B5EF4-FFF2-40B4-BE49-F238E27FC236}">
              <a16:creationId xmlns:a16="http://schemas.microsoft.com/office/drawing/2014/main" id="{5B4B59B7-8D5A-531C-3E8B-896885B174A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17301D9-4457-4664-CB6E-59F7B339F416}"/>
              </a:ext>
            </a:extLst>
          </p:cNvPr>
          <p:cNvSpPr/>
          <p:nvPr/>
        </p:nvSpPr>
        <p:spPr>
          <a:xfrm>
            <a:off x="4657725" y="2590800"/>
            <a:ext cx="6953250" cy="1231106"/>
          </a:xfrm>
          <a:prstGeom prst="rect">
            <a:avLst/>
          </a:prstGeom>
          <a:solidFill>
            <a:srgbClr val="011E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T"/>
          </a:p>
        </p:txBody>
      </p:sp>
      <p:sp>
        <p:nvSpPr>
          <p:cNvPr id="2" name="Google Shape;117;p3">
            <a:extLst>
              <a:ext uri="{FF2B5EF4-FFF2-40B4-BE49-F238E27FC236}">
                <a16:creationId xmlns:a16="http://schemas.microsoft.com/office/drawing/2014/main" id="{9B64946E-A0DC-E614-430E-85C3F13523C9}"/>
              </a:ext>
            </a:extLst>
          </p:cNvPr>
          <p:cNvSpPr/>
          <p:nvPr/>
        </p:nvSpPr>
        <p:spPr>
          <a:xfrm>
            <a:off x="-16474" y="-5348"/>
            <a:ext cx="3504271" cy="6863348"/>
          </a:xfrm>
          <a:prstGeom prst="rect">
            <a:avLst/>
          </a:prstGeom>
          <a:solidFill>
            <a:srgbClr val="F5333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E60F3383-513F-758E-76E8-4DA2D3D58EE2}"/>
              </a:ext>
            </a:extLst>
          </p:cNvPr>
          <p:cNvSpPr txBox="1"/>
          <p:nvPr/>
        </p:nvSpPr>
        <p:spPr>
          <a:xfrm>
            <a:off x="180498" y="1929726"/>
            <a:ext cx="3429525" cy="2693045"/>
          </a:xfrm>
          <a:prstGeom prst="rect">
            <a:avLst/>
          </a:prstGeom>
          <a:noFill/>
        </p:spPr>
        <p:txBody>
          <a:bodyPr wrap="square">
            <a:spAutoFit/>
          </a:bodyPr>
          <a:lstStyle/>
          <a:p>
            <a:pPr marR="0" lvl="0" algn="l" rtl="0">
              <a:spcBef>
                <a:spcPts val="0"/>
              </a:spcBef>
              <a:spcAft>
                <a:spcPts val="1200"/>
              </a:spcAft>
              <a:buClr>
                <a:schemeClr val="lt1"/>
              </a:buClr>
              <a:buSzPts val="2000"/>
            </a:pPr>
            <a:r>
              <a:rPr lang="en-US" sz="3600" dirty="0">
                <a:solidFill>
                  <a:srgbClr val="FFFF00"/>
                </a:solidFill>
                <a:latin typeface="Open Sans" panose="020B0606030504020204" pitchFamily="34" charset="0"/>
                <a:ea typeface="Open Sans" panose="020B0606030504020204" pitchFamily="34" charset="0"/>
                <a:cs typeface="Open Sans" panose="020B0606030504020204" pitchFamily="34" charset="0"/>
              </a:rPr>
              <a:t>Activity:</a:t>
            </a:r>
          </a:p>
          <a:p>
            <a:pPr marR="0" lvl="0" algn="l" rtl="0">
              <a:spcBef>
                <a:spcPts val="0"/>
              </a:spcBef>
              <a:spcAft>
                <a:spcPts val="600"/>
              </a:spcAft>
              <a:buClr>
                <a:schemeClr val="lt1"/>
              </a:buClr>
              <a:buSzPts val="2000"/>
            </a:pPr>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600"/>
              </a:spcAft>
              <a:buClr>
                <a:schemeClr val="lt1"/>
              </a:buClr>
              <a:buSzPts val="2000"/>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to work </a:t>
            </a:r>
          </a:p>
          <a:p>
            <a:pPr marR="0" lvl="0" algn="l" rtl="0">
              <a:spcBef>
                <a:spcPts val="0"/>
              </a:spcBef>
              <a:spcAft>
                <a:spcPts val="600"/>
              </a:spcAft>
              <a:buClr>
                <a:schemeClr val="lt1"/>
              </a:buClr>
              <a:buSzPts val="2000"/>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with different </a:t>
            </a:r>
          </a:p>
          <a:p>
            <a:pPr marR="0" lvl="0" algn="l" rtl="0">
              <a:spcBef>
                <a:spcPts val="0"/>
              </a:spcBef>
              <a:spcAft>
                <a:spcPts val="600"/>
              </a:spcAft>
              <a:buClr>
                <a:schemeClr val="lt1"/>
              </a:buClr>
              <a:buSzPts val="2000"/>
            </a:pP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Personalities</a:t>
            </a:r>
          </a:p>
        </p:txBody>
      </p:sp>
      <p:sp>
        <p:nvSpPr>
          <p:cNvPr id="5" name="TextBox 4">
            <a:extLst>
              <a:ext uri="{FF2B5EF4-FFF2-40B4-BE49-F238E27FC236}">
                <a16:creationId xmlns:a16="http://schemas.microsoft.com/office/drawing/2014/main" id="{BD09C1D4-CAF0-B18F-3426-C587D6808E73}"/>
              </a:ext>
            </a:extLst>
          </p:cNvPr>
          <p:cNvSpPr txBox="1"/>
          <p:nvPr/>
        </p:nvSpPr>
        <p:spPr>
          <a:xfrm>
            <a:off x="3732249" y="1221841"/>
            <a:ext cx="7878726" cy="4154984"/>
          </a:xfrm>
          <a:prstGeom prst="rect">
            <a:avLst/>
          </a:prstGeom>
          <a:noFill/>
        </p:spPr>
        <p:txBody>
          <a:bodyPr wrap="square">
            <a:spAutoFit/>
          </a:bodyPr>
          <a:lstStyle/>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You will be placed in an assigned group and breakout room.</a:t>
            </a:r>
          </a:p>
          <a:p>
            <a:pPr>
              <a:buClr>
                <a:srgbClr val="F5333F"/>
              </a:buClr>
            </a:pPr>
            <a:r>
              <a:rPr lang="en-US" sz="2000" dirty="0">
                <a:latin typeface="Open Sans" panose="020B0606030504020204" pitchFamily="34" charset="0"/>
                <a:ea typeface="Open Sans" panose="020B0606030504020204" pitchFamily="34" charset="0"/>
                <a:cs typeface="Open Sans" panose="020B0606030504020204" pitchFamily="34" charset="0"/>
              </a:rPr>
              <a:t>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Each group has </a:t>
            </a:r>
            <a:r>
              <a:rPr lang="en-US" sz="2000" b="1" dirty="0">
                <a:latin typeface="Open Sans" panose="020B0606030504020204" pitchFamily="34" charset="0"/>
                <a:ea typeface="Open Sans" panose="020B0606030504020204" pitchFamily="34" charset="0"/>
                <a:cs typeface="Open Sans" panose="020B0606030504020204" pitchFamily="34" charset="0"/>
              </a:rPr>
              <a:t>10 minutes </a:t>
            </a:r>
            <a:r>
              <a:rPr lang="en-US" sz="2000" dirty="0">
                <a:latin typeface="Open Sans" panose="020B0606030504020204" pitchFamily="34" charset="0"/>
                <a:ea typeface="Open Sans" panose="020B0606030504020204" pitchFamily="34" charset="0"/>
                <a:cs typeface="Open Sans" panose="020B0606030504020204" pitchFamily="34" charset="0"/>
              </a:rPr>
              <a:t>to talk about </a:t>
            </a:r>
            <a:r>
              <a:rPr lang="en-US" sz="2000" b="1" dirty="0">
                <a:latin typeface="Open Sans" panose="020B0606030504020204" pitchFamily="34" charset="0"/>
                <a:ea typeface="Open Sans" panose="020B0606030504020204" pitchFamily="34" charset="0"/>
                <a:cs typeface="Open Sans" panose="020B0606030504020204" pitchFamily="34" charset="0"/>
              </a:rPr>
              <a:t>how to work with 3 different personality types.</a:t>
            </a:r>
          </a:p>
          <a:p>
            <a:pPr>
              <a:buClr>
                <a:srgbClr val="F5333F"/>
              </a:buClr>
            </a:pPr>
            <a:r>
              <a:rPr lang="en-US" sz="1000" dirty="0">
                <a:latin typeface="Open Sans" panose="020B0606030504020204" pitchFamily="34" charset="0"/>
                <a:ea typeface="Open Sans" panose="020B0606030504020204" pitchFamily="34" charset="0"/>
                <a:cs typeface="Open Sans" panose="020B0606030504020204" pitchFamily="34" charset="0"/>
              </a:rPr>
              <a:t>	</a:t>
            </a:r>
          </a:p>
          <a:p>
            <a:pPr>
              <a:buClr>
                <a:srgbClr val="F5333F"/>
              </a:buClr>
            </a:pP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For example, </a:t>
            </a:r>
            <a:r>
              <a:rPr lang="en-US" b="1" i="1" dirty="0">
                <a:solidFill>
                  <a:srgbClr val="F5333F"/>
                </a:solidFill>
                <a:latin typeface="Open Sans" panose="020B0606030504020204" pitchFamily="34" charset="0"/>
                <a:ea typeface="Open Sans" panose="020B0606030504020204" pitchFamily="34" charset="0"/>
                <a:cs typeface="Open Sans" panose="020B0606030504020204" pitchFamily="34" charset="0"/>
              </a:rPr>
              <a:t>“The Driver”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is someone who works fast 	and gets 	things done quickly. </a:t>
            </a:r>
            <a:r>
              <a:rPr lang="en-US"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The team should suggest </a:t>
            </a: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that they	time keep and letting them take the lead on tasks that need quick 	action.</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Choose </a:t>
            </a:r>
            <a:r>
              <a:rPr lang="en-US" sz="2000" b="1" dirty="0">
                <a:latin typeface="Open Sans" panose="020B0606030504020204" pitchFamily="34" charset="0"/>
                <a:ea typeface="Open Sans" panose="020B0606030504020204" pitchFamily="34" charset="0"/>
                <a:cs typeface="Open Sans" panose="020B0606030504020204" pitchFamily="34" charset="0"/>
              </a:rPr>
              <a:t>1 person </a:t>
            </a:r>
            <a:r>
              <a:rPr lang="en-US" sz="2000" dirty="0">
                <a:latin typeface="Open Sans" panose="020B0606030504020204" pitchFamily="34" charset="0"/>
                <a:ea typeface="Open Sans" panose="020B0606030504020204" pitchFamily="34" charset="0"/>
                <a:cs typeface="Open Sans" panose="020B0606030504020204" pitchFamily="34" charset="0"/>
              </a:rPr>
              <a:t>to share what your group talked about.</a:t>
            </a:r>
          </a:p>
          <a:p>
            <a:pPr marL="342900" indent="-342900">
              <a:buClr>
                <a:srgbClr val="F5333F"/>
              </a:buClr>
              <a:buFont typeface="Wingdings" panose="05000000000000000000" pitchFamily="2" charset="2"/>
              <a:buChar char="v"/>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Clr>
                <a:srgbClr val="F5333F"/>
              </a:buClr>
              <a:buFont typeface="Wingdings" panose="05000000000000000000" pitchFamily="2" charset="2"/>
              <a:buChar char="v"/>
            </a:pPr>
            <a:r>
              <a:rPr lang="en-US" sz="2000" dirty="0">
                <a:latin typeface="Open Sans" panose="020B0606030504020204" pitchFamily="34" charset="0"/>
                <a:ea typeface="Open Sans" panose="020B0606030504020204" pitchFamily="34" charset="0"/>
                <a:cs typeface="Open Sans" panose="020B0606030504020204" pitchFamily="34" charset="0"/>
              </a:rPr>
              <a:t>Your group will have </a:t>
            </a:r>
            <a:r>
              <a:rPr lang="en-US" sz="2000" b="1" dirty="0">
                <a:latin typeface="Open Sans" panose="020B0606030504020204" pitchFamily="34" charset="0"/>
                <a:ea typeface="Open Sans" panose="020B0606030504020204" pitchFamily="34" charset="0"/>
                <a:cs typeface="Open Sans" panose="020B0606030504020204" pitchFamily="34" charset="0"/>
              </a:rPr>
              <a:t>3 minutes </a:t>
            </a:r>
            <a:r>
              <a:rPr lang="en-US" sz="2000" dirty="0">
                <a:latin typeface="Open Sans" panose="020B0606030504020204" pitchFamily="34" charset="0"/>
                <a:ea typeface="Open Sans" panose="020B0606030504020204" pitchFamily="34" charset="0"/>
                <a:cs typeface="Open Sans" panose="020B0606030504020204" pitchFamily="34" charset="0"/>
              </a:rPr>
              <a:t>to give your feedback to everyone.</a:t>
            </a:r>
          </a:p>
        </p:txBody>
      </p:sp>
    </p:spTree>
    <p:extLst>
      <p:ext uri="{BB962C8B-B14F-4D97-AF65-F5344CB8AC3E}">
        <p14:creationId xmlns:p14="http://schemas.microsoft.com/office/powerpoint/2010/main" val="633905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7770</TotalTime>
  <Words>2676</Words>
  <Application>Microsoft Office PowerPoint</Application>
  <PresentationFormat>Widescreen</PresentationFormat>
  <Paragraphs>326</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 Nova</vt:lpstr>
      <vt:lpstr>Calibri</vt:lpstr>
      <vt:lpstr>Calibri Light</vt:lpstr>
      <vt:lpstr>Open sans</vt:lpstr>
      <vt:lpstr>Open sans</vt:lpstr>
      <vt:lpstr>Roboto</vt:lpstr>
      <vt:lpstr>Söhne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IFRC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THOMAS</dc:creator>
  <cp:lastModifiedBy>Renee THOMAS</cp:lastModifiedBy>
  <cp:revision>4</cp:revision>
  <dcterms:created xsi:type="dcterms:W3CDTF">2024-04-08T17:22:21Z</dcterms:created>
  <dcterms:modified xsi:type="dcterms:W3CDTF">2025-06-12T20:11:24Z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2024-04-08T20:58:04Z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03875b92-c789-4013-94d3-3769e9da4b60</vt:lpwstr>
  </property>
  <property fmtid="{D5CDD505-2E9C-101B-9397-08002B2CF9AE}" pid="8" name="MSIP_Label_caf3f7fd-5cd4-4287-9002-aceb9af13c42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Public</vt:lpwstr>
  </property>
</Properties>
</file>